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80" r:id="rId6"/>
    <p:sldId id="281" r:id="rId7"/>
    <p:sldId id="282" r:id="rId8"/>
    <p:sldId id="256" r:id="rId9"/>
    <p:sldId id="257" r:id="rId10"/>
    <p:sldId id="259" r:id="rId11"/>
    <p:sldId id="260" r:id="rId12"/>
    <p:sldId id="261" r:id="rId13"/>
    <p:sldId id="258" r:id="rId14"/>
    <p:sldId id="262" r:id="rId15"/>
    <p:sldId id="265" r:id="rId16"/>
    <p:sldId id="266" r:id="rId17"/>
    <p:sldId id="267" r:id="rId18"/>
    <p:sldId id="268" r:id="rId19"/>
    <p:sldId id="269" r:id="rId20"/>
    <p:sldId id="270" r:id="rId21"/>
    <p:sldId id="272" r:id="rId22"/>
    <p:sldId id="274" r:id="rId23"/>
    <p:sldId id="273" r:id="rId24"/>
    <p:sldId id="275" r:id="rId25"/>
    <p:sldId id="271" r:id="rId26"/>
    <p:sldId id="276" r:id="rId27"/>
    <p:sldId id="277" r:id="rId28"/>
    <p:sldId id="278" r:id="rId29"/>
    <p:sldId id="27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A244"/>
    <a:srgbClr val="82B941"/>
    <a:srgbClr val="88AC42"/>
    <a:srgbClr val="000000"/>
    <a:srgbClr val="686868"/>
    <a:srgbClr val="99B5C6"/>
    <a:srgbClr val="3D587D"/>
    <a:srgbClr val="FF7070"/>
    <a:srgbClr val="FF6300"/>
    <a:srgbClr val="81A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27" autoAdjust="0"/>
    <p:restoredTop sz="94660"/>
  </p:normalViewPr>
  <p:slideViewPr>
    <p:cSldViewPr snapToGrid="0">
      <p:cViewPr varScale="1">
        <p:scale>
          <a:sx n="67" d="100"/>
          <a:sy n="67" d="100"/>
        </p:scale>
        <p:origin x="75" y="57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3-10T15:58:39.659"/>
    </inkml:context>
    <inkml:brush xml:id="br0">
      <inkml:brushProperty name="width" value="0.1" units="cm"/>
      <inkml:brushProperty name="height" value="0.6" units="cm"/>
      <inkml:brushProperty name="color" value="#FFC114"/>
      <inkml:brushProperty name="inkEffects" value="pencil"/>
    </inkml:brush>
  </inkml:definitions>
  <inkml:trace contextRef="#ctx0" brushRef="#br0">36 41 9872 234439 63039,'0'0'1032'0'0,"0"0"-1032"0"0,0 0 0 0 0,0-3 784 0 0,0-2 1008 0 0,0 0-880 0 0,0-2 3239 17-544,0 11-415-17 544,3 7-3400-13-493,1 14 360 13 493,3 6-328 0 0,0 4 0 0 0,-1 15 256 0 0,-2 14-400 0 0,-1 9 0 0 0,-2 8 0 0 0,0 3-32 0 0,-1 3 0 0 0,0 1-8 0 0,0 17 128 0 0,0 10-200 0 0,-4-1 0 0 0,0 16 96 0 0,3 23-16 0 0,2 13-8 0 0,1-10-104 0 0,2-21 0 0 0,2-12 0 0 0,-1-16 16-521-8,-2-18-96-26 13,3-8 248 547-5,-1-13-88 0 0,0-11 8-518 0,1-11 0 518 0,0-11-168 0 0,2-3-288 0 0,-4-1 40 0 0,-2-4-8 0 0,-1-8 128-758 1086,-2-18-2192-2490 1772,0-19-12351 2725-2856,1-8 4471 523-2</inkml:trace>
  <inkml:trace contextRef="#ctx0" brushRef="#br0" timeOffset="1921.7723">54 169 8208 231422 59472,'0'0'224'0'0,"-3"3"128"0"0,-1 2-352 0 0,0 0 0 0 0,1-2 1048 5 1784,1 0 1480-5-1784,1-1-1232 0 0,0 2 1272 0 0,4 1-1753 0 0,0 0 1041 0 0,1-2-1256 0 0,-1 0-112 0 0,0-2-16 0 0,-2 3-8 0 0,3 1 0 0 0,0 0 8 0 0,0-2 0-17 519,-1 0 0 33 224,2 6 312-25-193,0 1-504 9-550,-1 6-8 0 0,-1 12 200 0 0,-1 12-96 0 0,-3 12 32 0 0,-3 6-168 0 0,1 0 0 0 0,0 4 80 0 0,3 14-240 711 3,3 1-80-191-5,-1-2 216-520 2,4 4 200 0 0,0 0-208 0 0,-1-3-48 0 0,-1 7 152 0 0,-2 1-160 0 0,3 21 216-11 509,2 27 40 11-509,1 3-240 0 0,-1-16-104 0 0,1-21 0-547-4,-1-25 0 547 4,4 5 64 0 0,4 0-56 0 0,-4-10-72 0 0,-4-12 128-4 574,-3-17 40 12 301,-3-14-168-8-875,0-12 312 0 0,-2-4 8 0 0,-2-4 0 0 0,-2-2 0 0 0,1 5-1056-1080 5,0 1 440 1080-5,2-1 232 0 0,0-1 64 0 0,1-7 0 0 0,1-2 0 0 0,0-4 0 0 0,0-6 0 0 0,0-4 0-625-4,1 1 0 625 4,-1-1 0 0 0,0-4 0 0 0,0-7 0 0 0,0-5 0 0 0,0-2 0 0 0,0-1 0 0 0,0-7-64 0 0,0-6 64 0 0,0-9 0-14-497,0-10 0 14 497,-3-8 0 0 0,-1-5 0 0 0,0-11 0 6 1050,1-12 112-6-1050,-2-9-32 0 0,0-12-256 0 0,-2-6 104 0 0,-1 9 72 0 0,2 13 0 0 0,-1 7-64 0 0,1 4-32 0 0,1 6 0-7-798,-2 12 96 7 798,1 13-72 0 0,1 9 72 0 0,2 8-72 0 0,1 8 72 0 0,-3 5 0 0 0,1 0 0 0 0,0 3 0 0 0,2 4-64 0 0,0 3 64 0 0,1 6 0 0 0,-3 2 0 0 0,0-2 0 0 0,1 2 0 0 0,0 0 0 0 0,1 0-64 518-4,1 3 64 669 0,0 4 0-1187 4,1 4-880 0 0,-3 6 680 0 0,-1 11 560 0 0,1 8-168 0 0,0 3-312 0 0,1 10-248 0 0,0 14 272 0 0,2 17 416 0 0,0 20-152 0 0,0 21-168 570 5,0 4 0-570-5,0-2 0 0 0,0 10 72 0 0,0 14 24 0 0,0 11 32 0 0,0 7-24 0 0,0 3 32 0 0,0-13-72 0 0,0-15-64 0 0,0 0 64 0 0,3 2 80 0 0,4-3 16 0 0,1-4 8 0 0,-1-14-80 0 0,-2-18 0 0 0,1-20 0-618 4,0-17-88-53 494,2-13 72 671-498,-1-13-72 0 0,-1-9 72 0 0,-2-8-72 0 0,-2 3 96 0 0,0 0-96 0 0,-2-2 112 0 0,0-1-32 0 0,0-2-8-512-2,0-5 64 512 2,-1-13-8 0 0,1-11-64 0 0,-3-4-64 0 0,-1-13 0 0 0,-3-12 0 0 0,0-12 0 0 0,1-1 0 0 0,2-1 0 0 0,1 1 0 0 0,1 2 0 0 0,2-10 0 0 0,0-11 0 0 0,0-11-208 0 0,0-11-168 0 0,0-8 272-4-648,1-3 376 4 648,-4-3-192 0 0,-4 10-192 0 0,0 12-8 0 0,0 13 0 0 0,2 15 120 0 0,1 4-96 0 0,2 4 96 0 0,-2-6-96 0 0,0-4 0 558-609,0 6 0-558 609,2 8 96 0 0,0 4-96 0 0,1 7 0 3-791,0 13 96-3 791,1 12 0 0 0,-3 7-72 0 0,0 7 72 0 0,-1 5 0 0 0,1 10 0 0 0,1 9 0 0 0,1 6 0 0 0,0 6 96 0 0,1 17 160 0 0,0 9-120 0 0,0 21-432 0 0,3 9 176 0 0,1 1 184 617-3,3 6 128 525 5,0-3-88-1142-2,-1 0-104 0 0,1 14 88 0 0,0 4-8 0 0,-2-1-16 0 0,2-6 0 0 0,-1-10 0 0 0,-1-4 0 0 0,-1-6 48 0 0,-2 10 128 0 0,2 8-120 0 0,0 3-120 0 0,0 2 0 0 0,2 0 64 0 0,-1-7 0 0 0,0-5-64 0 0,-1-9 64 0 0,-2-19-64 0 0,-1-18 0-743 636,0-18 80 208-636,-1-11-80 535 0,0-9 80 0 0,-1-4 136 0 0,4-2 200 0 0,1 3-208 0 0,-1 1-368 0 0,0 1 24 0 0,-1 0 8 0 0,0 0 128 0 0,-2-1 0 0 0,1-1 0 0 0,-1 1 0 0 0,0-1 0 0 0,-1 0 0 0 0,1-4 0 0 0,-3-8-72 0 0,-1-9-160 0 0,0-9-456-518 3,1-2-640 518-3,1-4-856 0 0,1-5-1192-614 6,0-1-6151 614-6,1 8-4329 0 0</inkml:trace>
  <inkml:trace contextRef="#ctx0" brushRef="#br0" timeOffset="4038.0328">88 211 13592 237708 59819,'-3'7'1032'0'0,"-1"3"-576"0"0,1-1-456 0 0,0-2 0 0 0,-2 2 896 0 0,-1-1 159 0 0,-1-1 33 0 0,0-3 784 0 0,1-1-1152 0 0,2-2-16 0 0,1-1 0 0 0,1 0-376 0 0,5-7 160 0 0,1-7-256 0 0,0 0-16 0 0,2-2 200 0 0,0 2-208 0 0,3 4-208-531-5,1-1-168 531 5,4-2 88 0 0,1 2 176 0 0,4-1 160 0 0,2 1-120 0 0,0-1-8 17-600,3-2 112-17 600,0 1-8 0 0,5 0-8 0 0,6 1-16 0 0,6 0-32 0 0,-1 2-88 0 0,-1 5-88 0 0,1 5 80-576 0,-3 5 0 576 0,-2 2 24 0 0,-4 4 8 0 0,-1 3 0-8 827,0 3 88 8-827,1 6-40 0 0,-5 2-80 0 0,-4 1 40 0 0,-3 7 136 0 0,2 8 0 0 0,-4 5 0 0 0,2 5-56 0 0,-2 1-72 0 0,-4-1 32 0 0,-5 2 32 0 0,-3-1-96 0 0,-3 1-96 0 0,-4-4 0 0 0,-6-1 64 0 0,-12 4 288 0 0,-12-5-184-495 1507,-9-5-24 495-1507,-1-8-72 0 0,1-5 8 0 0,-5-4 80 0 0,4-3-80 0 0,1-5 16 0 0,4-1 96 0 0,1-1-96 0 0,0 1-96 0 0,2 2 80 0 0,0-3 0 0 0,3 1-80-7-583,0 0 64 7 583,1 1 0 0 0,1-2 0 0 0,1-3 0 11 551,1-1 32-11-551,6-2 0 0 0,6-2 0 0 0,3-3-96 0 0,4-2 96 0 0,2-1-96 0 0,3-1 0-541 3,2 0 0 541-3,1 0 0 0 0,0-1 0 0 0,1 1 0 0 0,0-1 0 0 0,-1 1 0 0 0,1 0 0 0 0,-1 0 0 0 0,0 0 0 0 0,0-3 0 0 0,-3-2 0 0 0,-1 0 0 0 0,0 2 0 0 0,1 0 0 0 0,1 1 0 0 0,1 1 0 0 0,0 1 0 0 0,7-4 0 0 0,7 0 0 0 0,6-1 0 0 0,-2-2 0 0 0,1 0 0 0 0,-1-3 0 0 0,5 1 0 0 0,6 2 0 0 0,4 1 0 0 0,-2-1 0 8 520,5 1 0-8-520,3-3 0 0 0,6 0 0 0 0,3 3 0 0 0,0 1 0 0 0,-5 2 0 0 0,-4-3 0 0 0,0-3 0 0 0,0-7 0 0 0,-1-9 64 0 0,-3 0-64 0 0,-5 1 64 0 0,-2-6 0 0 0,-2-2-64 0 0,-2 1 0-11 505,0-5 64 11-505,-3 0-64 0 0,-2-1 0 0 0,-5 2 64 0 0,-1-1-64 0 0,-2-4 0 0 0,-1 1 0 0 0,-1 3 0 0 0,-3 5 0 0 0,-1-1 0 11-505,-2 3 0-11 505,-1 1 0 0 0,-1 4 0 0 0,-3 0 0 0 0,-2-5 0 0 0,-2-2 0 0 0,-3 1 0 0 0,0 6 0-8-520,-4 2-88 8 520,-6 6 24 0 0,-8 6 64 0 0,-2 4 0 0 0,-2 3 0-4 708,-2 2-64 4-708,-3 5 64 0 0,-5 2 0 0 0,-3 0 0 0 0,2-2-64 0 0,3 0 64 0 0,5-2 0 0 0,3-1 0 0 0,-2-1 0 0 0,1 4 0 0 0,4 1 0 0 0,-2 3 0 0 0,2 3 0 0 0,-2 5 0 0 0,1 2 0-1-541,1 2 0 1 541,2-2 0 0 0,4-1 0 8-795,0 0-96-8 795,0 1 32 0 0,1 1 64 0 0,5-2 0 0 0,5-5 0-11-585,5-4 0 11 585,3-3 0 0 0,2-3-64 0 0,2-2 64 0 0,4 7 0 0 0,1 2 0 0 0,0-1 0 0 0,-2-1 0 0 0,3-6 0 0 0,2-10 0 0 0,7-8 0 19 610,3-3 0 499-606,1-3 0-518-4,4 3 0 0 0,4 1 0 0 0,0-4 0 0 0,4-1 64 0 0,6-3-152 0 0,-1 2 88 0 0,-3 2 0 0 0,-4 5 0 0 0,-2 5-64 0 0,-1 5 64 0 0,-4 1 0 0 0,-1 1 0 0 0,-2 1 0 0 0,1 3 0 0 0,1 0 0-4 636,3 1 0 4-636,0 1-72 0 0,-1 1 72 0 0,-2-1 0 0 0,-1 0 0 0 0,-1 4 0 0 0,-4 1 0 0 0,1 7 0 0 0,5 5 0 0 0,0 10 0 0 0,1 9 0 6-502,-4 7 0-6 502,-2 9 128 0 0,-4 6 16 0 0,-3-1-72 0 0,-5-5-72 0 0,-1-5 0 0 0,-5-2 0 0 0,-2 0-88 0 0,-7 2 240 0 0,-3-2-88 0 0,-1-4-64 0 0,1-5 0 0 0,-4-2 64 0 0,-5-3-64 0 0,-7 0 64 0 0,-10-4 8 0 0,-8-4-72-533 4,-7-2 64 533-4,0-2-64 0 0,1-2 0 0 0,0 1 0 0 0,0-1 0 0 0,5-4 0 0 0,0-1 0 0 0,4 2 0 0 0,6 2 0 0 0,6-3 0 0 0,7 2 0 0 0,7-3 0 0 0,7-3 0 0 0,6-4 0 0 0,0-1 0-7 616,2-3 0 7-616,-1-1 0 0 0,-1 0 0 0 0,2 0 0 0 0,0-8 0 0 0,5-2-80 0 0,2 0 80 0 0,0-1-64 0 0,0 1 64 0 0,0 2 0 0 0,-2 2-72 0 0,0 3 72 0 0,0 1-72 0 0,-1 2 72 0 0,0 0 0 0 0,0 0 0 0 0,3 1-64 0 0,3-4 64 0 0,5-2 0 0 0,-1 1 0 0 0,-1 0 0 0 0,-2 2 0 0 0,-3 0 0 0 0,1 5 0 2-539,3 5 0-2 539,3 1 0 0 0,-1 0 0 0 0,-1-3 0 0 0,-3-1 0 0 0,0-3 0 0 0,3 0 0 0 0,3-6 0 0 0,1-4 0-6 751,3-2 0 6-751,-2 2 0 0 0,-4 1 0 0 0,-3 2 0 0 0,-3 3 0 0 0,1 0 0 0 0,3 2 0 0 0,-1 0 0 0 0,2-3 0 9-514,0-2 0-9 514,0-2 0-5 527,3-2 64 5-527,1-1-64 0 0,2 0 0 0 0,1 2 0-746-1,7-5 0 746 1,6-4 0 5 501,3-2 0-5-501,5-2 0 0 0,0-1 0 0 0,-5 0-64 0 0,0 0 64 0 0,-4 0 0 0 0,-6 0 0 0 0,-1 0 0 0 0,1-3 0 0 0,-2-1 0 1 626,-2 0 64-1-626,-1-2-64 0 0,2-4 64-4 890,1 0-64 4-890,-2 1 0 0 0,-2 3-64 0 0,-1 3 64 0 0,-3-9 0 0 0,0-7 0 0 0,-2-2 0 0 0,-3-6 0-7-779,-3 3 0 7 779,-2 5 0 0 0,-7 6 0 7-602,-12 2 0-7 602,-8 2 0 4 1439,-4 8 0-4-1439,-2 6 0 0 0,-5 7 0 0 0,-5 5-64 0 0,-7 4 64 507 3,-2 1-64-507-3,2 1 64 0 0,-3 4 0 539-3,-4-2-80-539 3,-2 1-8 524 3,0 1 8-524-3,4-1-16 0 0,11-1 24 0 0,10-5 8 0 0,4 2-96 0 0,4 0-32 0 0,3 5 96 0 0,2 8-544 0 0,5 2 416 0 0,4 2-1456 0 0,4 2-832 0 0,3-3-1904 0 0,2-3-3815 0 0,1-5-3553 0 0</inkml:trace>
  <inkml:trace contextRef="#ctx0" brushRef="#br0" timeOffset="20100.9321">106 1165 7432 237305 59971,'0'0'208'0'0,"0"0"48"0"0,0 0-256 0 0,0 0 0 0 0,0 0 0 0 0,0 0 888 0 0,0 0 120 0 0,0 0 24 0 0,0 0 8 0 0,0 0-240 0 0,0 0 704 0 0,0 0-120 0 0,0 0-169 0 0,0 0-607 0 0,0 0-32 0 0,0 0 0 0 0,0 0-8 0 0,3 4 576 0 0,3 4 8 0 0,2 2-312 0 0,2-2-632 0 0,2 2-16 0 0,8-5 280 0 0,3-3-184 0 0,4-5 8 0 0,10-6 128-1-682,3-1-328 1 682,2-3 0 0 0,-2-3-8 0 0,0 2-88 0 0,-2 2 64 0 0,-1 1-64 0 0,4 2 64-7 779,2 5 8 7-779,-1 5-72 0 0,-7 4 64 0 0,-4 10 16 0 0,-2 9 16 0 0,-5 4-32 0 0,-4 0-64 0 0,-2 8 96-1-561,1 7-32 1 561,1 8-64 0 0,0-2 64 0 0,-4-5-64 0 0,-2 1 128 0 0,1-1-32 0 0,-3-3 0 0 0,-1-2 0 0 0,-2-4-24 0 0,-2 6 56 0 0,-3 8 80 0 0,-4 5 112 0 0,-3 2-160 0 0,-4-2-96 0 0,-6 0 32 0 0,-4-1 24 0 0,-3-6-32 0 0,0-8-8 0 0,4-6 0 0 0,-3-6 40 0 0,3-4 8 0 0,1-1 0 0 0,0-2 0 0 0,-3 0-128 3 529,-2-1 72-3-529,0-2-72 0 0,0-2 64 0 0,1 2-64 0 0,-5-4 0 0 0,-8-3 64 0 0,-7-3 32 0 0,-3-3 0 0 0,3-3-8 791-4,2 0 0-791 4,2-5 0 0 0,3-2 0 0 0,5 1-88 768 7,-2 1 0-768-7,-3 1 0 0 0,2 1 0 0 0,6 1 0 0 0,4 4 0 0 0,3 2 0 0 0,3-1 0 0 0,5 0 0 0 0,4-1-128 0 0,3-1-8 0 0,1-1-8 0 0,1-1 0 0 0,1 0 48 0 0,0 0 16 0 0,0 0 0 0 0,-1 0 0 0 0,1 0 80 0 0,-1-1 0 0 0,0 1 0 0 0,0 4 0 0 0,0 4 0 0 0,0 2 0 0 0,0-2 0 0 0,0-2 0-7 544,0 2 0 9 432,0-1 0-2-976,0-1 0 0 0,3 2 0 0 0,1 3 0 0 0,0-1 0 0 0,-1-1-64 0 0,-1-3 64 0 0,-1-2 0 0 0,3-1 0 0 0,0-3 0 0 0,3 1 0 0 0,2-2 0 0 0,4 1 0 0 0,2-1-64 0 0,1 1 64 7-711,7-4 0-7 711,6-8 0 0 0,6-10 0 0 0,3-7 0-7 744,2-4 0 13 733,2-2 0-17-2043,0 0 0 11 566,-1 4 0 0 0,-2 2 0 0 0,-1 3 0 0 0,1-1 0 0 0,0-3 0 0 0,3-5 0-8-596,-4 2 0 8 596,-5 1 0 0 0,-2 0 120 0 0,-3 1-16 0 0,-4 3 0 0 0,-3-5 136 0 0,-2-8 48 0 0,-4-7-144 0 0,-5 0-144 0 0,-4 5 0 0 0,-3 3 0 0 0,-5 4 0 0 0,-5 2 0 0 0,-1 2 0 0 0,-3 0-96 0 0,-2-2-192 0 0,-1 1 136 0 0,-3 3 48 1-549,-2-1-88-1 549,-6-3 96 0 0,-3 2 96 510-3,-1-2 0-510 3,3 2 0 0 0,2 2 0 0 0,2 3 0 0 0,2 3 0 0 0,2 1 0 0 0,3 2 0 0 0,2 3 0 0 0,0 6 0 0 0,-4 4 0 11-510,-4 4-80-11 510,-9-1 16 0 0,-4 0-16 0 0,-5 1 80 0 0,-2 1 0 0 0,0 2 0 0 0,1-4 0 0 0,7 0 0 0 0,7 1 0 0 0,4 0 0 0 0,7 2 0 0 0,2 0 0 0 0,3 2 0-8-623,4-1 0 8 623,3 1 0 0 0,2 1 0 0 0,0-1 0-5-762,-1 0 0 5 762,-1 4 0 0 0,0 1 0 0 0,0 3 0 0 0,1 0-96 0 0,1 0 24 0 0,1 1 72 13 644,0-1 0-13-644,0-2 0-14-611,3-1 0 14 611,1-2 0 0 0,0-2 0 0 0,2 3 0 0 0,9 1-64 0 0,4-1 64 0 0,3 0 0 0 0,6-2 0 0 0,7 3 0 0 0,7 4 0 0 0,-1 0 0 0 0,-5 3 0 0 0,-5 3 0 0 0,-6-2 0 0 0,-6 1 0 0 0,-3 2 0 0 0,0 5 0 0 0,2 7 0 0 0,3 5 0 0 0,3 4 72 0 0,5 4-8 0 0,2 1-64 0 0,-3-2 0 0 0,-4-5 0 0 0,-3-4 0 0 0,-3-5 64 0 0,0 2-64 0 0,-1 2 0 0 0,-1 4 0 12 741,-2 7 0-12-741,-4 3 0 0 0,-4 5 128 0 0,-5 6-24 0 0,-7-4-32 0 0,-4-6-8 0 0,-4-8 0 0 0,0-6 104 0 0,-3 2 216 0 0,-1 3-192 0 0,-2-1-192 0 0,1-3 0 0 0,0 0 0 0 0,1-1 64 0 0,-3 0-64 0 0,-7 4-64 0 0,-4-2 64 0 0,-3-3 0-11 782,-6-2 0 11-782,-1-3 64 0 0,2-5-64 0 0,5-3 72 0 0,2-4-72 0 0,-5-4 80 672 3,-5-4-8-672-3,-4-3-72 0 0,3-1 0 0 0,7-2 0 0 0,-1 1 0 0 0,5-1 0 0 0,7 0 0 0 0,5-3 0 0 0,7-1-120 0 0,5 0 24 0 0,4 1 0 0 0,0-2-744 0 0,4-1 544 0 0,5-5-5528 0 0,2-2 3744 0 0,0 2-17031 0 0</inkml:trace>
  <inkml:trace contextRef="#ctx0" brushRef="#br0" timeOffset="22599.9856">1579 656 12584 239136 55339,'0'0'944'0'0,"-3"0"-584"0"0,-1 0-288 0 0,0 0-72 0 0,1 0 0 0 0,1-3 704 0 0,-2-2 120 0 0,-1 0 24 0 0,1 2 7 0 0,1-4-279 0 0,1 1-48 0 0,1 1-16 0 0,-3-3 0 0 0,0 1-160 0 0,1 0-32 0 0,0 3 0 0 0,1 1-8 0 0,1 2 80 0 0,0 0 24 0 0,1 1 0 0 0,-3 0 0 0 0,-1 4-96 0 0,-5 5 272 0 0,-2 1-296 0 0,-1 2-232 0 0,-2 6-64-597 505,-5 4 0 597-505,2 2 256 0 0,0 0 32 0 0,0 0 16 0 0,0 3 0 0 0,0 0-96-551 2,0 4 168 551-2,0-1-192 0 0,3 2 8-763 542,-3 6 192 763-542,3 12-88-611 1,0 4-200 25-7,-1 0-8 41 10,3 9 64 545-4,0 1-152 0 0,2-3 96 0 0,0 5-32 0 0,2 0 0 0 0,-1-1-64 0 0,1 3 160 0 0,2 4 32 0 0,-1 1 16-585-1,4-1 32 585 1,2-10-120 0 0,4-7-120-597 2,2-7 64 597-2,3-4-64 0 0,3-5-136 0 0,2-7 64 0 0,3-4 72 0 0,4-4 0 0 0,-2-6 0-494 1,3-2 0 494-1,3 0 80 0 0,0 0 32 0 0,0 1 8 0 0,4 2-72 0 0,1 1-160 0 0,-3-3-8 0 0,1-1 88 0 0,2-3 288 0 0,2-3-200 0 0,-2-4-184 0 0,-3-7 0 0 0,1-6-8 0 0,4-10 136 0 0,8-12 160 0 0,13-12 304 0 0,3-7-224 0 0,-1 2-136 0 0,1-3 48 0 0,0-3-80 0 0,0-7-72 0 0,0-9 176 0 0,-8-7 216 0 0,-8 3-192 0 0,-10 9-200 0 0,-8 9 0 0 0,-8 5 0 0 0,-5 5 0 505-8,-4 2 0-505 8,-3 5 0 0 0,-2 2 0 0 0,-4-9 0 0 0,0-10 0 0 0,-3-11 0 0 0,0-8 0 0 0,2-3 0 0 0,-2 4 0 0 0,1 11 0 0 0,-1 5 0 0 0,-3 4 0 0 0,1 9 0 0 0,0 7 0 0 0,-6-5 0 0 0,-2-2-368 611 2,-4-5-624-611-2,-4 2 480 0 0,-1 6 616 0 0,-4 1 376 535 7,-4 2-224-535-7,3 6-256 0 0,2 4-88 0 0,-1 1 0 0 0,0 4 88 0 0,4 2-64 0 0,0 2 64 0 0,1 2-64 0 0,0 2-40 0 0,1 2-64 1064-7,-1 1 88-1064 7,1 4 256 0 0,-1 9-200 0 0,4 6-104 0 0,2 2 0 0 0,2 4-8 0 0,4 2 16 0 0,2 2 8 0 0,-1 2 0 0 0,-3 8 0 0 0,-6 7 112 0 0,-1 8 0 0 0,-3 8 232 0 0,0-2-136 0 0,4-2-96 0 0,4 6 64 0 0,1 5 32 0 0,1-1-32 0 0,0-2-64 0 0,3-4 96 0 0,3-3 40 0 0,1 4 152 0 0,2 2-144 0 0,2-3-144 0 0,2 6 0 0 0,1 7 0 0 0,1-1 0 0 0,1-2 0 0 0,-2 1 0 0 0,-2 6 80 0 0,1-3-80 0 0,0 7-608 0 0,1-2 368 0 0,1-6 240 0 0,0 1 0 0 0,4-1 360-559 2,4 1 632 559-2,1 0-480-519 0,2-5-680 519 0,-1-8 0 0 0,1-2 0 0 0,2-6 168 0 0,-1-8 0 0 0,0 2 0 0 0,5-2 0 0 0,2-4 0 0 0,4-3 184 0 0,7-4-24 0 0,5-2 16 0 0,2-5-152 0 0,1-9-224 0 0,-3-6 96 0 0,-1-8 296 0 0,-1-2-112 0 0,-2 0-80 0 0,-4 1 72 0 0,3-3-72 0 0,2-6 0 0 0,-1 0 0 0 0,0-3 0 0 0,4-7 0 0 0,5-12 0 0 0,2-2 0 0 0,-4-2 0 0 0,-1 2 0 0 0,-2 1 96 0 0,0-1-8 0 0,-3 0-8 0 0,2-9 0 0 0,1-10-280 0 0,-2-2 120 0 0,-4 1 80 0 0,-3 4 0 0 0,-6 4 0 0 0,-7-4 0 519 0,-5 1 0-519 0,-3 1 0 0 0,0 7 0 0 0,-1 4 0 0 0,-3-5 0 0 0,-2-6 104 0 0,-1-8 192 0 0,-2-9-240 0 0,-4 5-192 0 0,0 6-16 0 0,-5 2 0 0 0,-2-3 152 0 0,-5-3 0 0 0,1 2 0 0 0,2 8 0 0 0,-3 3 0 0 0,-3-2 0 0 0,-4 1 96 0 0,0 6 40 0 0,2 6 16 559-2,3 7 0-559 2,1 9-152 0 0,6 4 0 0 0,1 2 0 0 0,-1 1 0 0 0,-2 2-96 0 0,-1 4 96 0 0,-2 0-80 0 0,-8-1 80 0 0,-3 0-88 0 0,-3 2 24 0 0,-2 7 64 0 0,0 7 0 0 0,4 6-96 0 0,4 2 96 0 0,1 8-200 1210 3,2 6 88-676 0,3 0 0-534-3,-3 8 0 0 0,-4 8 112 0 0,1 4 0 0 0,2 1 0 0 0,2-4 0 0 0,4-2 0 0 0,1-1 0 0 0,2 0 0 0 0,1 7 200 0 0,0-1-104 0 0,0-1-96 0 0,0 9 64 0 0,0 4-64 0 0,3-3 80 0 0,1-2-80 0 0,2-4 80 0 0,4 4 40 0 0,2-3-24 0 0,3-3-8 0 0,1 4 0 0 0,7 4-88 0 0,8 8 0 0 0,8 3 0 0 0,3 1-128 0 0,0-3 0 0 0,-1-7 8 0 0,1-1 72 0 0,2 0 280 0 0,3-3-184 0 0,2-2-280 0 0,1-4 208 0 0,-2-10 152 0 0,-6-7 16 0 0,-4-6 0 0 0,-3-7-144 0 0,-2-6 0 0 0,0-3 64 0 0,-1 2-64 0 0,1-1 0 0 0,4-3 64 0 0,0-2-64 0 0,1-5 0 0 0,-1-7 0 0 0,3-6 64 0 0,5-7 0-520 1,8-12 8-483-6,9-11 0 1003 5,2-5-72 0 0,0-6 64 0 0,1-3-64 0 0,-3-8 64 0 0,-2-3 144 0 0,-3-1 264-4 520,-5-3-360 3 703,-6-4-544 1-1223,-5 1 208 0 0,-6 2 224 0 0,-10 9 0 0 0,-5 9 0 0 0,-4 3 0 0 0,-5-1 0 0 0,-3-5 0 0 0,-1-8 0 0 0,-2-7 0 0 0,-2 2 64 0 0,3 6-64 0 0,-2 10 0 0 0,3 8 0 0 0,0 7 0 0 0,-2 8 144 3 780,-1 1 48-3-780,1 3 0 0 0,-3 3-120 0 0,-5-2-488 0 0,-2 3 200 0 0,-9-1 760 0 0,-8 1-424 0 0,0 3-272 0 0,3 6-8 0 0,-1 5-112 0 0,-3 1 88 0 0,2 2 96 0 0,6 2 280 3-504,1 6 304-3 504,3 2-240 0 0,-2 5-992 1004 4,1 4 448-1004-4,2 0 224 0 0,3-1 64 0 0,6 0 0 0 0,-1 2 0 591 1,1 3 0-591-1,-3 2 0 0 0,-1-3 0 0 0,1 1 0 0 0,-2 1 72 0 0,-4 1-168 0 0,1-3 16 0 0,1 1 8 0 0,-3 3-568 0 0,-1 7-640 0 0,5 6-1216 0 0,7-3-23503 0 0</inkml:trace>
  <inkml:trace contextRef="#ctx0" brushRef="#br0" timeOffset="25898.2543">2636 593 9704 239427 53174,'0'0'1008'0'0,"0"0"-1008"0"0,0 0 0 0 0,0 0 0 0 0,0 0 968 0 0,0 0 1280 0 0,0 0-1104 0 0,-3 0-96 0 0,-4 0 999 0 0,-1 0 1 0 0,2 0-1024 0 0,0 0 0 0 0,3 0 616 0 0,1 0-1104 0 0,1 0-24 0 0,1 0 0 0 0,0 0-360 0 0,0 0-80 0 0,0 0-8 0 0,4 0-64 0 0,3 0 184 0 0,6-4 136 0 0,5-4-160 0 0,2-2-96 0 0,6-2 0 0 0,7-2-224 0 0,8 0-320 0 0,8 0 592 0 0,5 1 880 0 0,4 1-480 0 0,-4 1-608 0 0,-5 3-16 0 0,-3 3 64 0 0,3 2 280 0 0,2-2-112 0 0,-1 0-32 0 0,-5 0-88 0 0,7 2 80 0 0,4-3 0 0 0,6 0 80 0 0,1 5 0 0 0,-8 2-80 0 0,-10 1 8 0 0,-9 4 88 0 0,-12 1-88 0 0,-9-1-24 0 0,-4 2 64 0 0,-8 4 112 0 0,-6 6 152 0 0,-4 1-192 0 0,-2 0-200 0 0,-1-2 0 0 0,-1-2 0 0 0,1 2 0 0 0,0-4 0 0 0,-2 1-72 0 0,-2-2 0 0 0,2 0 0 0 0,0-2 72 0 0,-2 1 176 0 0,3 2-104 0 0,2 0-72 0 0,1 0 0 8 530,0-2 0-8-530,3 1 0 0 0,-4-1-176-7 1078,-4 0 104 7-1078,1 3 72 0 0,-1-2 0 0 521,-1-2 0 0-521,2-4 64 0 0,0 2 64 0 0,2-1-64 0 0,3 2-64 0 0,-1 3-160 0 0,-1-1 96 0 0,0-1 64 517 843,2 0 0-517-843,2 2 0 0 0,-1 0 0 0 0,1 1 0 0 0,-5 1 64 0 0,-1 3-64 0 0,-1 2 0 0 0,-2 1 64 0 0,-1 4-64 0 0,-2 10 0 0 0,-3 9 64 0 0,-4 11-64 0 0,-4 5 0 0 0,0-1 0 0 0,-2 8 0 0 0,-4 10 0 0 0,-5 11 0-9 670,-2-3 0 9-670,0-8 0 0 0,5-9 0 0 0,1-10 0 0 0,-1 0 0 0 0,-1 2 0 0 0,-3-3 0-605 610,3-6 0 605-610,1-9 112 0 0,5-8-16 0 0,3-5 0 0 0,5-5 0 0 0,5-5 8 0 0,4-3 0 0 0,0 0 0 0 0,-2 5 0 0 0,0-2-104 0 0,1-3 0 0 0,0-1-176 0 0,2 1-192 0 0,4-2 280 0 0,3-3 232 0 0,3-1 16 0 0,1 0 0 0 0,5-3-160 0 0,4-2 64 0 0,4-2-64 0 0,4 0 0 0 0,4-2 64 0 0,2-4-64 0 0,4-1 0 0 0,3 0 64-644-3,3-3-64 644 3,2 0 0 0 0,7-2 80-526 644,12-6-16 526-644,5-1-64 0 0,3-2 0 0 0,-7 4 0 0 0,-6 0 0 0 0,1 2 0 0 0,-3 4 0 0 0,1 4 0 0 0,-2 2 0 0 0,-2-2 0 0 0,-3 0 0 0 0,1-3 0 0 0,6 0 0 0 0,12-2 192 0 0,8-3 368 0 0,-1 1-272 0 0,-5-2-288 0 0,-8 2 0 0 0,-6 0 0 0 0,-9 1 0 0 0,-4 3 0 0 0,-2-1 0 0 0,0 1 0 0 0,-3 2 0 0 0,-3 2 0 0 0,-3 2 0 0 0,1 0 0 0 0,3 2 0 0 0,-1 0-160 0 0,-2 1-336 0 0,2-1 392 0 0,-4 0 344 0 0,-5 1 16 0 0,-2-1 8 0 0,-5 0-264 0 0,-2 0 0 0 0,2 0 0 0 0,1 0 0 0 0,-2 0 0 0 0,-3 0 0 0 0,-1 0 0 0 0,-2 0 0 0 0,-1 0 0 0 0,-1 0-616 0 0,0 0 368 0 0,-1 0 400 0 0,1 0 72 0 0,-1 0 24 0 0,1 0 0 0 0,0 0-824 0 0,0 0 344 0 0,0 0 368 0 0,0 0 304 0 0,0 0-344 0 0,-3 0-536 0 0,-1 0 208 0 0,-3 0 232 0 0,0 0-72 0 0,-1 4 72 0 0,-4 0 0 0 0,-1 1 0 0 0,-2-1 0 0 0,-5-2 0-5 520,-4 0 0 5-520,2-1-64 0 0,1 3 64 0 0,-1 0 0 0 0,0 1 0 0 0,-2-2 0 0 0,0 0 0 0 0,1-2 0 0 0,-1 0 0 0 0,0-1 0 0 0,1 0 192 0 0,2 0 48 0 0,-1 3 16 0 0,-9 6-160 0 0,-11 0-600 0 0,-11 3 400 0 0,-1 2 344 0 0,2 0 16 0 0,-4 0-168 0 0,-3 6-640 0 0,-1 2 264 0 0,2-2 288 0 0,8-1 0 0 0,2 0 0 0 0,5 0 0 0 0,4-3 0 0 0,7-4 0 0 0,4 0 0 0 0,-3 0 0 0 0,-1-1 72 0 0,0-2-72 0 0,-3-3 0 0 0,-5 1 216 0 0,-5 3 272 0 0,6 0-240 0 0,1-2-872 8 514,3-2 376 579-518,2 1 248-587 4,1 0 0 0 0,6-2 0 0 0,7-1 0 0 0,4 2 0 0 0,4 0 0 0 0,5-1 0 0 0,2-1 120-491-2,3-2 120 491 2,1-1 16 0 0,1 0 0 0 0,0-1-256 0 0,0 0 0 0 0,-1 0 0 0 0,1-1 0 0 0,-1 1-600 0 0,0 0 360 0 0,3 0 240 0 0,1 0 0 0 0,0 0 0 0 0,-1 0 0 0 0,-1 0 0 0 0,-1 0 0 0 0,0 0-72 0 0,-1 0 72-17 552,3 0 0 17-552,1 0 0 0 0,3-4 0 0 0,-1-1 0 0 0,0-3 0 0 0,4-7 0 0 0,1-2 64 0 0,1-1-64 0 0,-2-2 0 0 0,2-3 0 0 0,-3-3 64 0 0,1 0-64 0 0,1-6 0 0 0,0-2 0 0 0,0 2 0 0 0,1-5 0 0 0,2-6 0 0 0,1-1 0 0 0,-2 1 0 0 0,3-7 0 0 0,2-5 192 0 0,3-5 208 0 0,4-3-320 0 0,4-5-456 0 0,0 6 176 0 0,-2 5 200 0 0,-3 6 0 0 0,-2 5 0 0 0,-2 2 0 0 0,-5 1 0 0 0,-1 6 0 0 0,2 0 0 0 0,4-7 0 0 0,6-10 0 0 0,0-4 0 0 0,-1 1 0 0 0,7-1 0 0 0,7-4 64 0 0,0 0-64 0 0,-4 4 0 586 3,-2 5 0-17-6,-3 4 0 15 0,1-5 0-584 3,2-3 104 530 3,1-3 248-530-3,-2 5-168 0 0,-4 9-296 0 0,-3 0-240 0 0,-7 9 168 0 0,-6 4 648 0 0,-4 6-280 0 0,-5 9-184 0 0,-2 7 0 0 0,-2 5 0 0 0,0 5 0 0 0,-3-3-128 0 0,-1 1-56 0 0,1 0-8 0 0,0 1-8 0 0,2 0 320 0 0,0 1 64 0 0,1 1 8 0 0,1 0 8 0 0,0 3-200 0 0,0 2 0 0 0,0 0 0 0 0,-2-1 0 0 0,-2-1 0 0 0,0-2 0 0 0,1 0 0 0 0,1 0 0 0 0,1-1 0 0 0,0-1 0 0 0,-2 1 0 0 0,-1 4 0 0 0,-5 0 0 0 0,-2 1 0 0 0,-2 2 0 0 0,-1 0 0 0 0,2 3 0 0 0,-13 3-584 0 0,-4 3 352 0 0,0-1 232 0 0,1-4 0 0 0,3 1 0 0 0,3-2 0 0 0,2-3 0 0 0,-1-3 0 5-527,-7 3 0-5 527,-6-2 0 0 0,-4 4 0 0 0,-5-5 0 0 0,-3-2 160 0 0,0-2 48 0 0,5 0 16 0 0,-2-1-120 0 0,-3 0-480 0 0,-2 0 176 0 0,-3 1 120 0 0,6-1 80 0 0,7 1 0 0 0,3 4-64 0 0,6 0 64 0 0,5 4 0 0 0,2 1 0 0 0,4-2 0 0 0,0-1 0 0 0,5-3 0 0 0,3-1 0 0 0,4-1 0 0 0,0 3 0 0 0,1 0-64 0 0,2 1 64 0 0,0-2 0 0 0,2-1 0 0 0,0 0 0 0 0,4-2 0 0 0,4 1 0 0 0,4-1-64 0 0,9-1 64 0 0,4 1 0 0 0,3 0 0 0 0,1 0 0 0 0,10 0 0 0 0,2 0 0 0 0,-1 0 0 0 0,0-4 0 0 0,1-1 184 0 0,1 1 64 0 0,-5 0 8 0 0,-2-2-152 0 0,-1-1-600 0 0,-3 2 232 0 0,-4 1 424 0 0,0-2 336 0 0,1-1-232 0 0,5-1-904 0 0,3-1 544 0 0,1-2 584 0 0,-2 1-232 0 0,2 3-920 0 0,-6 1 400 0 0,-7 3 264 0 0,-8 1 0 0 0,-7 2 0 0 0,-4 0 0 0 0,-3 0 0 0 0,-2 1 0 0 0,3-1 192 0 0,0 0 296 0 0,4 1-368 0 0,0-1-552 0 0,-1 0 344 0 0,-1 0 296 0 0,-2 0 16 0 0,0 0 0 0 0,-1 0-224 0 0,-1 0 0 0 0,3 3 0 0 0,0 2 0 0 0,1 0 0 0 0,-1 2 0 0 0,-4 8 0 0 0,-2 0 0 0 0,0-1 0 0 0,0-4 0 0 0,-2 1 0 0 0,0-2 0 0 0,0-3 0 0 0,-1 5-632 0 0,-1 1 384 0 0,2-1 248 0 0,2-4 0 0 0,1-2 0 0 0,0-2 0 0 0,2 2 0 0 0,0 0 0 0 0,0-1 0 0 0,-3 3 0 0 0,0 0 0 0 0,-1 2 0 0 0,-2 4 0 0 0,-3 3 0 0 0,-2 5 0 0 0,-4 4 0 0 0,-1 1 152 0 0,-1 6 320 0 0,-1 6-224 0 0,-5 10-872 0 0,-6 12 376 0 0,0 6 248 0 0,1 6 0 0 0,0 6 0 0 0,2-7 0 0 0,5-8 0 0 0,7-9 0 0 0,1-8 0 0 0,2 1 192 0 0,-2 1 32 0 0,3-5 0 0 0,-4 5-136 0 0,-5 8-544 0 0,-2 3 216 0 0,-1-2 240 0 0,1-7 0 0 0,-3-5 0 0 0,-2 4 160 0 0,-6 5 288 0 0,-1-3-216 0 0,0-3-232-563-2,0 1 0 563 2,2 3 0-522-4,0 0 0 522 4,3-6 0 0 0,-3-2 0-2 541,5-10 0 2-541,5-7-536 0 0,7-7 320 0 0,6-8 216 0 0,2-2 0 0 0,1-3 0 0 0,1-2 0 0 0,3-3 0 0 0,0-1 0 0 0,1 0 0 0 0,0-2 0 0 0,0 1 0 0 0,0-1 0 0 0,1 1 0 0 0,-1-1 0 0 0,0 1 0 0 0,0 0 0 0 0,0 0 0 0 0,3 4 0 0 0,1 0 0 0 0,0 1 0 0 0,-1-1 0 0 0,-1-2 0 0 0,2 0 168 0 0,7-1 224 0 0,6-4-192 0 0,5-2-320 0 0,6-3-256 0 0,5-1 176 0 0,2 2 200 0 0,5 1 0 0 0,1-1 0 0 0,-4 0 0 0 0,-2 1 0 0 0,-1 3 0 0 0,6-3 88 0 0,10 3 312 0 0,15 3-320 0 0,11-3-496 0 0,1 0 200 0 0,-4-1 216 0 0,4-6 0 0 0,-5-1 0 0 0,-7-3 128 0 0,1-2 288 0 0,1-6-200 0 0,1-7-216 0 0,-3-1-224 0 0,-6 4-400 0 0,-10 3 296 0 0,-11 5-1672 0 0,-11 6-472 0 0,-11 5-1560 0 0,-8 3 1984 0 0,-5 3-17911 0 0</inkml:trace>
  <inkml:trace contextRef="#ctx0" brushRef="#br0" timeOffset="27102.585">4577 423 6176 239718 55446,'3'0'168'0'0,"4"-4"56"0"0,3 0-224 0 0,4-4 0 0 0,-1-5 0 0 0,-3 1 1576 0 0,-3 3 280 0 0,-2 1 48 0 0,-3 4 16 0 0,-1 1-536 0 0,-1 6 1159 0 0,-4 9-383 0 0,0 9-504 0 0,-3 10-488 0 0,-1 5-904 0 0,2 1-16 0 0,1 5-8 0 0,0 2 72 0 0,-1 12 336 0 0,2 18-112 0 0,0 11-352 0 0,2 2-8 0 0,1 11 0 0 0,1 18-176 0 0,0 18 264 0 0,0 15 208 0 0,3 7-136 0 0,2-1-200-2 532,-1-8 112-12-2,2-16 160 14-530,0-22-200 0 0,-1-27-208 9 516,2-19 0-17 17,-1-17 192 8-533,-1-17 192 0 0,-1-13-192 0 0,-2-9-112 0 0,-1-9-80 0 0,-1-9 96 0 0,0-5-96 0 0,-3-4 64 0 0,-1-2-64 0 0,0-1 0 0 0,1 0 0 0 0,1 0 0 0 0,0 1 0 0 0,1 3 0 4 560,1-1-168-4-560,-3-2-312 0 0,-1 4 232 0 0,1 0 248 0 0,0 1 0 0 0,-2-2 0 0 0,0 0 0 0 0,0-8 0 0 0,2-6 0 0 0,1-6 0 0 0,1-9 0 0 0,0-5 0 0 0,-2-4 0 0 0,-1-3 0 0 0,1-2 0 0 0,0-19 128 0 0,1-7 64 0 0,1-3 24 0 0,-3-18 0 0 0,0-24-312 0 0,1-17 32 0 0,3-5 64 0 0,2 16 0 0 0,0 26 0 0 0,1 23 0 0 0,-2 25-72 0 0,4 19 72 0 0,0 13-136 0 0,-1 6-136 0 0,-1 8 136 0 0,-1 6 136 0 0,-1 6 0 0 0,0 4 120 0 0,-1 6 232 0 0,0 13-168 0 0,0 19-112 0 0,3 10-72 0 0,0 20-504 0 0,1 8 296 0 0,-1 4 328 0 0,-1-1 64 0 0,-1-2 8 0 0,0 11 8 0 0,-1 24-200 0 0,0 25 0 0 0,0 9 0 0 0,0-6 96 0 0,0 2-32 0 0,-3-11-64 0 0,-1-13 72 0 0,0-5-240-533-1,1-6-328 533 1,1-10 240 0 0,0-14 256 0 0,2-17 0 0 0,-1-19 256 0 0,1-17 464 0 0,1-14-344 0 0,-1-8-192 0 0,3-9-40 0 0,1-7-8-533-3,0-6 0-12 4,-1-3-136-27 1,-1-13 0 572-2,2-15 0-1199 1976,1-14-248 1199-1976,-1-11-32 0 0,-4-7-104 0 0,-2-1-16 0 0,-1 3-32 0 0,-2 3-232 0 0,-1 0-352 0 0,1-1-88 0 0,-2-6-120 0 0,-2-4-664 0 0,-3-4-936 0 0,0-6-119 0 0,0-4-129 0 0,2 14-10104 0 0</inkml:trace>
  <inkml:trace contextRef="#ctx0" brushRef="#br0" timeOffset="28180.1079">4629 508 10912 241994 58038,'0'-4'832'0'0,"0"-4"-528"0"0,0-1-240 0 0,0 0-64 0 0,0 3 656 0 0,0 2 120 0 0,-3 1 24 0 0,-1 2 8 0 0,-3 1-56 0 0,-3 0-17 0 0,1 0 1 0 0,1 1 0 0 0,-1-1-136 0 0,-2 0-32 0 0,1 0-8 0 0,3 1 576 0 0,2-1 16 0 0,1 0-576 0 0,3 0-48 0 0,0 0-8 0 0,1 0 0 0 0,1 0 0 0 0,-1 0-168 0 0,3-1 264 0 0,8-2-192 0 0,6-2-272 0 0,5 1-80 0 0,9-4-624 0 0,12 1 568 0 0,13-3 608 0 0,6-3-296 0 0,1-3-264 0 0,-1 1-64 0 0,-2 0 0 0 0,6-1 0 0 0,6-2 184 0 0,4 2 0 0 0,-6 1-64 0 0,-12 2 0 0 0,-10 4 0 0 0,-10 3-120 0 0,-5 3-72 0 0,-6 2-40 0 0,-7 1 24 0 0,-5 0 8 0 0,-4 1 0 0 0,-4-1 160 0 0,-6 1 152 0 0,-10 3 16-9-523,-9 5 24 9 523,-6 0-136 0 0,-4 3-216 0 0,-7 3-176 0 0,-2-2 120 0 563,0-2 136-2 395,-9 0 0 2-958,-7 2 80 0 0,-5 2 48 0 0,2-1 0 0 0,-7 1 8 0 0,-7 1-136 0 0,-4 1 64 0 0,-1-2-64 0 0,3-3 64 0 0,5-4 32 0 0,9-4-96 0 0,13-1 0 0 0,15-3 0 0 0,9 0 0 0 0,9-4 72 0 0,6-2-8 0 0,6 1-64 0 0,5-3 96 0 0,3 0-96 0 0,7-5 64 0 0,3-2-64 0 0,14-4-696 5-543,16-3 432 3 3,8 2 264-8 540,2 1 0 0 0,4 0 0 0 0,-1 4 0 0 0,-3 0 0 0 0,0 3 0-638 5,-3-1 0 638-5,-5 3 0 0 0,-3-1 128 0 0,-6 2 296 0 0,-4 1-200 0 0,-8 4-224 0 0,-10 1 64 0 0,-7 1-64 0 0,-6 2 0 0 0,-5 0 80 0 0,-1 1 0 0 0,-5-1-16 0 0,-3 1 32 0 0,-4 3-32 0 0,-3 1 96 0 0,-8-4 208 0 0,-2-2-184 0 0,-4-1-184 0 0,-11 0 0 0 0,-4 0 0 0 0,-16 4 0 0 0,-10 6 0 0 0,-4 4 0 0 0,4 5 0 0 0,12 2 0 0 0,12-2 0 0 0,11 0 0 0 0,9-3 0 0 0,8-4 0 0 0,8-3-104 0 0,5-4 8 0 0,4-1 8 0 0,2-2 88 0 0,3-1 0 0 0,5 1 0 0 0,12-5 0 0 0,14-4 0 0 0,11-4 0 0 0,5 0 72 0 0,16-2 88 0 0,4 2-80 0 0,0 3-80 0 0,2 0 0 0 0,-6 2 0 0 0,-7 1-80 0 0,-4 3-152 0 0,-4 2 112 0 0,-8 1 120 0 0,-6 0 0 0 0,-4-2 168 0 0,-4-1-80 0 0,-8 0 0 0 0,-7 0 0 0 0,-6 2-88 0 0,-5 0 0 0 0,-9 2 0 0 0,-12-1 0 0 0,-15 1 0-5-597,-9 1 0 5 597,-5 2 0 0 0,-1 6 0 0 0,-2 0 136 0 0,-1 0 16 0 0,0-3 0 0 0,-2 2 0 0 0,3 3-248 0 0,1 0-40 0 0,2-3-16 0 0,-5 2 0 0 0,0 2 152 0 0,3 0 0 0 0,0 0 0 0 0,6 0 208 0 0,7 0-56 0 0,9-2-88 0 0,10-2 0 0 0,6-3 0 0 0,9-2-64 0 0,8-1-96 0 0,7-5 16 0 0,8-2 8 0 0,10 0 72 0 0,7-3 88 0 0,3 0-24 0 0,15-2-96 0 0,7 0-104 0 0,2-1-8 0 0,-3 1 0 0 0,-5 2 144 0 0,-7 2 0 0 0,-6 3 0 0 0,-2 1 0 0 0,-2 2 88 0 0,-6 0-16 0 0,-5 0 0 0 0,-5 1-72 0 0,-7-4 0 0 0,-6-2 0 0 0,-6 1 0 0 0,-3 0-88 0 0,-2 2 8 0 0,-2 0 0 0 0,0 1 224 0 0,-4 5 48 0 0,-3 0 0 0 0,-3 1 8 0 0,-6-1-320 0 0,-9 2-256 0 0,-9 1 304 0 0,-7-1 264 0 0,-2-2 8 0 0,-9 2 8 0 0,-13 4-144 0 0,-9 3-224 547-4,-5 1-256-547 4,6 0-120 0 0,10 2-144 0 0,12 2 336 0 0,15-3-5840 0 0,15-3-16031 0 0</inkml:trace>
  <inkml:trace contextRef="#ctx0" brushRef="#br0" timeOffset="29109.2431">4681 1420 6688 241850 58876,'0'0'416'0'0,"0"0"-416"0"0,0 0 0 0 0,0 0 0 0 0,0 0 1688 0 0,0 0 288 0 0,0 0 56 0 0,0 0 16 0 0,0 0-512 0 0,0 0 1303 0 0,0 0-1431 0 0,0 0-512 0 0,0 0-96 0 0,0 0-32 0 0,0 0 0 0 0,0 0 392 0 0,0 0-808 0 0,0 0-256 0 0,3-4-24 0 0,4-1-72 0 0,0 1 240 0 0,3-4 8 0 0,2 1 0 0 0,8-3 256 0 0,3-3-240 0 0,5-3 0 0 0,5-2-80 0 0,9-2-496-547-2,10-1 240 47 8,-2 3 232 500-6,-6 5 0 0 0,-4 4 8 0 0,-10 4-168-1061 1,-10 2 0 1061-1,-7 3 0 0 0,-7 0 0 0 0,-7 1 0 0 0,-10 0 0 0 0,-11 3 0 0 0,-11 2 0 0 0,-2 2 0 0 0,-2 1 0 0 0,-1 2 0 0 0,-2 3 0 0 0,3-1-96 0 0,5-3 96 0 0,4 1 0 0 0,4-2 80 0 0,4-2-80 0 0,2 1 0 0 0,1-1 0 0 0,0-1 0 0 0,4-2 0 0 0,0-2 0 0 0,0 3 0 0 0,2 4 0 0 0,3 0 0 0 0,3-1 0 0 0,2-2 0 0 0,2-2 0 0 0,1-2 0 0 0,0-1 0 0 0,3-4 0 0 0,5-2 0 0 0,9 0 0 0 0,13-3 240 0 0,14-3 240 0 0,17-4-384 0 0,13-3-552 0 0,6 2 216 0 0,-3 0 240 0 0,-10 3 0 0 0,-15 3 120 0 0,-15 3 72 0 0,-15 4 8 0 0,-10 1 8 0 0,-8 2 80 0 0,-10 1 312 0 0,-10 3-232 0 0,-9 1-368 0 0,-5 1 0 0 0,-13 1 0 0 0,-7 1 0 0 0,-2 2 0 0 0,-6 3 0 0 0,0-1 0 0 0,8-2 0 0 0,6 1 0 0 0,8-2 0 0 0,6-2 0 0 0,6 1 0 0 0,5-1 0 0 0,1-1 0 0 0,5 2 0 0 0,4-1 0 0 0,4-1 0 0 0,2-2 0 0 0,2-2 0 0 0,2 0 0 0 0,2-2 0 0 0,5 0 0 0 0,3-4 0 0 0,9-1 0 0 0,7 0 0 0 0,5 2 0 0 0,9-4 0 0 0,8-3 0 0 0,3 0 0 0 0,-2 1 0 0 0,-4-1 0 0 0,0-2 0 0 0,-9 0 72 0 0,-7 3-72 0 0,-9 2 80 0 0,-10 3-80 0 0,-8 2 64 0 0,-8 1-64 0 0,-7 1-72 0 0,-12 1-32 0 0,-7 3 104 0 0,-8 1 0 0 0,1 4 0 0 0,3 0 0 0 0,8-2 0 0 0,8-2 0 0 0,8-1 0 0 0,5-2-5664 0 0,4-1 3616 0 0,3-1-19959 0 0</inkml:trace>
  <inkml:trace contextRef="#ctx0" brushRef="#br0" timeOffset="29937.7957">4490 2056 10512 235540 62353,'0'0'296'0'0,"-3"0"64"0"0,-4 3-288 0 0,0 2-72 0 0,0 0 0 0 0,-1-2 0 0 0,-2 0 832-2 531,0-1 160 2-531,-1 2 24 0 0,2 1 8 0 0,-1 3 3455 0 0,1 1-2943 0 0,3-2-824 0 0,1-2 360 0 0,3-2-560 0 0,3-1 0 0 0,3-1 0 0 0,6-1 0 0 0,7 0 104 0 0,10-4-616 0 0,9-5 0 0 0,7-4 0 0 0,2-4 0 0 0,8-3 0 0 0,17-4 0 0 0,3-3 0 0 0,3 4 0 0 0,5-1 0 0 0,7 2 0 0 0,0 3 0 0 0,-3 0 0 0 0,-13 4 0 0 0,-15 4 0 0 0,-16 4 0 0 0,-8 3 432 0 0,-9 2 576 0 0,-7 2-400 0 0,-5 1-608 0 0,-6 0 0 0 0,-3-1 0 0 0,-2 1 0 0 0,-2 0 0 0 0,-3-1 0 0 0,-4 7 0 0 0,-4 3 0 0 0,-5-1 0 0 0,-6 2 216 0 0,-5 3 16 0 0,-4-2 8 0 0,-10 5-144 0 0,-14 3-552 0 0,-3 2 216 0 0,0-3 368 0 0,1-1 280 0 0,2 0-320 0 0,4 1-504 0 0,5-4 336 0 0,11-3 512 0 0,11-5-208 0 0,10-2-224 0 0,8-4 0 0 0,4 0 0 0 0,10-2 0 0 0,8 1 0 0 0,6-1 0 0 0,4 0 0 0 0,5-3 0 0 0,2-1 0 0 0,2 0 0 0 0,10-2-176 0 0,12-1-232 0 0,9 2 312 0 0,-5-2 272 0 0,-5 0 16 0 0,-11 2 0 0 0,-5 2-312 0 0,-8 1-56 0 0,-5 2-16 0 0,-1-4 0 0 0,-3 1 192 1-847,2-1 0-1 847,-1 2 0-14-769,-4 1 0 14 769,-6 0 0 0 0,-4 2 264 0 0,-4 3 88 0 0,-9 2 24 0 0,-7 0 0 0 0,-7-2-192 0 0,-7 4-40 0 0,-4-1-8 0 0,-4 4 0 0 0,-5-1-136 0 0,-4-2 0 0 0,-5 2 0 0 0,0-1 0 0 0,-12 2-160 0 0,-6 2 88 0 0,4 0 72 0 0,5 2 96 0 0,6 1-16 0 0,6 2-8 0 0,5-2-72 0 0,3 1 0 0 0,4-4 0 0 0,3 1 0 0 0,5-2 0 0 0,7-3 0 0 0,7-3 0 0 0,5-2 136 0 0,2-2 16 0 0,3-1 0 0 0,7-4-96 0 0,11-5-344 0 0,18-8 136 0 0,10-5 152 0 0,5 2 0 0 0,4 0 0 0 0,3 0-112 0 0,-1 3 8 0 0,-3 2 0 0 0,3-5-128 0 0,4-2-24 0 0,1-1-200 0 0,-2-4-304 0 0,-2-1-15535 0 0,-11 5 4887 0 0</inkml:trace>
  <inkml:trace contextRef="#ctx0" brushRef="#br0" timeOffset="33870.8956">5998 444 10120 240846 53355,'0'0'288'0'0,"0"0"64"0"0,0 0-288 0 0,0 0-64 0 0,0 0 0 0 0,0 0 0 0 0,3 0 424 0 0,1 0 72 0 0,0 0 16 0 0,-1-3 0 0 0,-1-2 584 0 0,-1 0 120 0 0,0 2 32 0 0,-1 0-1 0 0,0 1-359 0 0,0 2-72 0 0,0-1-16 0 0,0 1 0 0 0,-1 0-144 0 0,4 1-32 0 0,1-1-8 0 0,6 0 448 0 0,6-4-232 0 0,11-4-264 0 0,2-1-448 0 0,0 0-16 0 0,7 0 144 0 0,3-4-96 0 0,4 1 0 0 0,0-1 0 0 0,2 2-248 0 0,5 2-40 0 0,3-1-16-5 575,9-1 0 5-575,5 0 152 0 0,-2 5 0 0 0,4 5 384-4 1116,1 2 608 4-1116,-5 1-480 0 0,-11 3-416 0 0,-5-2-96 0 0,-6-2 0 0 0,-6-1 0 0 0,-2 0 0 0 0,0-5 0 0 0,0 0 0 0 0,-4 0 0 0 0,-3 0 0 0 0,-2-1 0 2 508,-1-4 0-2-508,-5 0 0 0 0,-7 1 0 0 0,-4 3 0 0 0,-5-2 0-5 613,-2 1 0 5-613,-6 1 0 0 0,0 3 0 0 0,-1 0 432 0 0,1 2 64 0 0,-5 4 16 0 0,-4 2-312 0 0,-5 0-1176 0 0,-9-1 368 0 0,-6 2 608 0 0,-2 1 0 0 0,-2-1 0 0 0,-4-2 0 0 0,3-1 0 0 0,2-2 176 0 0,-2 0 304 0 0,-4-1-384 0 0,-5 0-568 0 0,-8-1 376 0 0,-6 1 568 0 0,-4 3-376 0 0,0 2-568 0 0,0 3 376 0 0,1 4 568 0 0,3 0-376 0 0,6-2-568 0 0,7-3 224 0 0,11-2 248 0 0,9-3 0 0 0,6-1 144 0 0,7-1 80 0 0,7 0 8 0 0,3 0 8 0 0,4-1-240 0 0,1 1 64 0 0,1-1-64 0 0,1 1 0 0 0,-1 0 0 0 0,0 0 0 0 0,-1 0 0 0 0,1 0 0 0 0,-1 0-656 0 0,0 0 408 0 0,0 0 400 0 0,0 0 72 0 0,0 0 24 0 0,0 0 0 0 0,0 0-872 0 0,0 0 376 0 0,0 0 248 0 0,0 0 0 0 0,0 0 0 0 0,0 0 0 0 0,0 0 0 0 0,0 0 0 0 0,0 0 0 0 0,0 0 152 0 0,0 0 72 0 0,0 0 24 0 0,0 0 0 0 0,0 0-248 0 0,0 0 0 0 0,0 0 0 0 0,0 0 0 0 0,0 0 0 0 0,0 0 0 0 0,0 0 0 0 0,0 0 0 0 0,0 0 0 0 0,0 0 0 0 0,0-4 0 0 0,0 0 0 0 0,0-1-624 0 0,0 1 376 0 0,6 2 392 0 0,8-3 312 0 0,7-1-216 0 0,6-3-176 0 0,4 1-64 0 0,12-3-176 0 0,14-2-304 0 0,5 0 232 0 0,1 3 248 0 0,8-1 0 0 0,6-1 0 0 0,8 0 0 0 0,4 3 0 0 0,-7-1 0 0 0,-11 1 0 0 0,-13 3 0 0 0,-12 2 0 0 0,-9 1 0 0 0,-7 2 0 0 0,-7-3 360 0 0,-6-1 120 0 0,-6 1 32 0 0,-12 4 96 0 0,-4 3-608 0 0,-9 4 0 0 0,-9 1 96 0 0,-11 2 80 0 0,-11 0-88 0 0,-3 2-216 0 0,-1-1 32 0 0,-5 1 8 0 0,-6-2 88 0 0,-8 2 0 0 0,3 1 0 0 0,5 0 0 0 0,-6-3 0 0 0,-8 0 0 0 0,-6 3 0 13 588,5 2 0-13-588,7-2 0 0 0,8 2 0 0 0,9-3 64 0 0,2 1 120 0 0,-4-3-88 0 0,-1-2-32 0 0,0-2-88 0 0,3 0-224 0 0,8 0 120 0 0,7-1 128 0 0,11-1 0 0 0,9-2 0 0 0,7-1 0 0 0,5-1 72 0 0,4 0 40 0 0,2 0 8 0 0,-1 0 0 0 0,4-1-192 0 0,4 1-40 0 0,5 0-8 0 0,11 0 0 0 0,11-4 120 0 0,12-4 0 0 0,7-2 0 0 0,0-1 96 0 0,-1 0-96 0 0,-3-2 0 0 0,6 2 0 0 0,4-1 0 0 0,-1 2 0 0 0,5-2 0 0 0,6 2-96 0 0,2-1 96 0 0,-5 1 0 0 0,-8-1 0 0 0,-8 1 0 0 0,-11 2 96 0 0,-8 3-96 0 0,-8 2 0 0 0,-2 2 0 0 0,-5 0-96 0 0,-2 1 96 0 0,-1 1 0 0 0,-4-1 0 0 0,3 1 0 0 0,-1-1 0 0 0,-3 0 0 0 0,-3 0 0 0 0,1 0 0 0 0,1 4 0 0 0,-1 1 0 0 0,2-1 104 0 0,4-4 208 0 0,0-2-152 0 0,1-1-256 0 0,-2 0-56 0 0,-4 1-8 0 0,-3 0 0 0 0,1 1 160 0 0,-2 1 0 0 0,-1 0 0 0 0,-1 0 0 0 0,-2 0 0 0 0,0 0 0 0 0,-1 0 0 0 0,0 0 0 0 0,0 0 0 0 0,0 0 0 0 0,-1 0 0 0 0,1 0 0 0 0,0 0 144 0 0,0 0 272 0 0,3 4 80 0 0,1 1-208 0 0,0-1 8 0 0,-1 0 0 0 0,-1-1-232 0 0,-1-2-64 0 0,0 0 0 0 0,-1-1 0 0 0,0 4 0 0 0,0 1 0 0 0,0-1 0 0 0,-3-1 0 0 0,-1 4 0 0 0,-3 2 0 0 0,0 2 0 0 0,-2 1 0 0 0,1 2 0 0 0,-2 0 0 0 0,-1 0 0 0 0,-3 5-176 0 0,-1 7-272 0 0,-4 6 352 0 0,-2 5 536 0 0,-3 7-208 0 0,-4 10-232 0 0,-2 10-144 0 0,-3 17-312 0 0,-1 12 360 0 0,-1 1 320 0 0,3-5 8 0 0,-2 4 8 0 0,-5 9-240 0 0,-4 7 0 0 0,0-3 0 0 0,1-12 0 0 0,-2-5 0 0 0,-4 1 0 0 0,-1-8 0 0 0,6-10 0 0 0,-2-4 0 0 0,-2 2-128 0 0,-2 3-280 0 0,4 0 192 0 0,4-5 216 0 0,7-7 0 0 0,8-14 0 0 0,9-15 0 0 0,7-13 0 0 0,6-9 168 0 0,3-7 24 0 0,1-1 8 0 0,2 1 0 0 0,0-2-296 0 0,-1 0-64 0 0,0 0-16 0 0,0-1 0 0 0,0 0 280 0 0,-1-4 56 0 0,3-4 16 0 0,4-5 0 0 0,0-4-176-565 3,6-6 0 565-3,6-10-72-526-1,2-6-56 526 1,2-5 0 0 0,-1-1-8 0 0,1 0 216 0 0,7-11 176 0 0,6-18-120 0 0,9-17-136 0 0,9-19 0 0 0,1-5 0 0 0,-3 7 0 0 0,-7 10 0 0 0,-6 11 0 0 0,-3 10 0 0 0,-6 7 0 0 0,3-3 0 0 0,-3 1 0 0 0,-3 4 0 0 0,-1 1 0 0 0,-1 3 0 0 0,-2 10 0 0 0,-2 10 0 0 0,1 2-688 0 0,0 4 584 0 0,-4 9 344 0 0,-4 9 16 0 0,-6 8 8 0 0,-3 7-264 0 0,-3-1 0 0 0,-2 2 0 0 0,-1 1 0 0 0,0 1 0 0 0,0 1 0 0 0,1 1 0 0 0,-1 0 0 0 0,1 0-680 0 0,-1 0 408 0 0,1 0 272 0 0,0 0 0 0 0,-3 1 0 0 0,-1-1 0 0 0,1 0 160 0 0,-3 7 360 0 0,-6 10-248 0 0,-1 5-272 0 0,-1 7 0 0 0,-1 1 0 0 0,-2 3 0 0 0,-5 14 0 0 0,-9 18 0 0 0,-8 14 0 0 0,-3 6 0 0 0,-12 13-680 0 0,-6-3 408 0 0,2-6 432 0 0,-4-1 360 0 0,2-8-248 0 0,6-6-272 0 0,6-10 0 0 0,5-7 0 0 0,-2 0 0 0 0,1-2 0 0 0,5-3 0 0 0,1 0 0-3 513,-3 3 0 3-513,0-2 0 0 0,4-2 0 0 0,3-6-104 0 0,6-11-80 0 0,9-7-8 0 0,7-9-8 0 0,6-7 320 0 0,4-6 64-550-8,2-3 8-36 9,1-2 8 586-1,0-2-200 0 0,1 1 0 0 0,-1-1 0 0 0,0 1 0 0 0,0 0 0 0 0,-1 1 0 0 0,3 0 0 0 0,1-1 0 0 0,-1 1-120-504 627,0 1-64 504-627,-1-1-8 0 0,0 0-8 0 0,-2 0 200 0 0,1 0 0 0 0,-1 0 0 0 0,3 0 120 0 0,0 0 64 0 0,1 0 8 0 0,2 3 8 0 0,3-1-200 0 0,0-3 0 0 0,-2 0 0 0 0,-2 0 0 0 0,-1 0-120 0 0,4-3-256 0 0,3-1 176 0 0,4 0 320 1 544,1-3 64-1-544,-1 1 8 0 0,2 1 8 0 0,4-2-200 0 0,5 0 0 0 0,3 2 0 0 0,-3-2 0 0 0,-2 0 0 0 0,2 2 0 0 0,4 2 0 0 0,8-2 0 0 0,3 0 0 0 0,1 0 0 0 0,5-4 0 0 0,10-6 0-520 7,3 1 0 520-7,-3-1 0 0 0,2 2 0 0 0,2 0 0 0 0,2 2 0 0 0,0 4 0 0 0,-3 2 0 0 0,-5 3 0 0 0,-9 2 0 0 0,-3 1 0 0 0,-4 0 0 0 0,-8 1 0 0 0,-9 0 0 0 0,-9-1 0 0 0,-6 0 0 0 0,-5 1 0 0 0,-2-1 0-13 597,-1 0 0 13-597,-1 0 0 0 0,0 0 0 0 0,1 0 0 0 0,0 0 0 0 0,0 0 0 0 0,-2 0 0 0 0,-1 0 0 0 0,-3 0 0 0 0,-3 0 0 0 0,-5 0 0 0 0,-4 0 0 0 0,-7 3 0 0 0,-11 2 0 0 0,-2 3 0 0 0,-10 1 0 0 0,-10-2 0 0 0,-11 2 0 0 0,-1-1 0 0 0,1-1 0 0 0,-4 1 0 0 0,-4 3 0 0 0,-2 0 0 0 0,3-2 0 0 0,10 1 0 0 0,14-2-64 0 0,10-1-64 0 0,9-2 0 0 0,8-3-8 0 0,8 3 216 0 0,4 0 48 0 0,5 0 0 0 0,3-2 8 0 0,4-1-136 0 0,1-1 0 0 0,-2 0 0 0 0,0-1 0 0 0,0 0 0 0 0,1 0 0 0 0,1 0 0 0 0,0-1 0 0 0,3 1-560 0 0,5 0 344 0 0,0 0 216 0 0,6 0 0 0 0,3 0 0 0 0,2 0-64 0 0,4 0 64 0 0,7 0 0 0 0,7-3 0 0 0,4-2 0 0 0,3-3 144 0 0,4-1 72 0 0,5 2 8 0 0,15-2 8 0 0,8-3-232 0 0,-1 1 0 0 0,6-2 0 0 0,-3 2 0 0 0,-2 2 0 0 0,1 0-152 0 0,2-3-320 0 0,-1 1 376 0 0,-4 2 568 0 0,-11-1-224 0 0,-15 2-248 0 0,-7-2 0 0 0,-13 0 0 0 0,-9 3 0 0 0,-8 2 0 0 0,-7 2 0 0 0,-2 2 0 0 0,-3 0 0 0 0,-3-2 0 0 0,-1-2 0 0 0,-2 1-72 0 0,-3 1-64 0 0,-3 1-16 0 0,-1 0 0 0 0,-5 2 248 603 3,-4 3 192-603-3,-10 2-136 0 0,-9 3-152 0 0,-8 4 0 0 0,-10 4 0 0 0,-1-1 0 0 0,5 0 0 0 0,-4-2 0 0 0,4 1 0 0 0,2-3 0 0 0,2-3 0 0 0,0-3 0 0 0,-7-2 0 0 0,-9 2 0 0 0,-2 0 0 0 0,6 3 0 0 0,2 4 0 0 0,9-1 0 0 0,10-1-80 0 0,10-4-48 0 0,8-1 0 0 0,6-3-8 0 0,5-1 136 0 0,6-1 0 0 0,4 0 0 0 0,4-1-64 0 0,1 1 64 0 0,1-1 0 0 0,0 5 0 0 0,6 0 72 0 0,10 1 232 0 0,12-1-144 0 0,6-2-160 0 0,16-4 0 0 0,16-2 0 0 0,5 0 0 0 0,0 0 0 0 0,-4 2 0 0 0,-4-4 0 0 0,-7 0 0 0 0,-5 1 0 0 0,6 1-128 0 0,9-2-256 0 0,4-4 184 0 0,2 0 200 0 0,-2 2 120 0 0,-8-2 64 0 0,-11 1 8 0 0,-12 3 8 0 0,-10 1-200 0 0,-7-2 0 0 0,-7 1 0 0 0,-3 1 0 0 0,-5 2 0 0 0,-6-3 0 0 0,-3 0-152 0 0,-2 1 24 0 0,0 1 8 0 0,0 2 120 0 0,-5-3 0 0 0,-4-1 112 0 0,-3 5 96 0 0,-5 2-104 0 0,1 2-104 0 0,1 3 0 0 0,0 4 0 0 0,4 1 0 0 0,-2-2 0 0 0,-2 1 0 0 0,-3 0 0 0 0,-6 0-64 0 0,-6 0-40 0 0,-2-2-8 0 0,1-3 0 0 0,1 1 112 0 0,-8 1 0 0 0,-13 1 0 0 0,-6 1 0 0 0,-1-3-64 0 0,-5 3 144 0 0,-3 2 168 0 0,1 0-120 0 0,6-2-240 0 0,0 5-208 0 0,-3-1 248 0 0,2 2 392 0 0,6 2-152 0 0,6-3-256 0 0,6-2-200 0 0,11-5 136 0 0,8-2 152 0 0,5-3-80 0 0,7-2 144 0 0,5 0 112 0 0,5 0 8 0 0,2-1 0 0 0,3 0-288 0 0,3-3-232 0 0,4-5 160 0 0,3 0 104 0 0,4 0 72 0 0,1-1 0 0 0,-1 1 0 0 0,2 2 0 0 0,1-1 0 0 0,1 0 0 0 0,0-1 0 0 0,2 0 0 0 0,1-2 0 0 0,3-3 0 0 0,0-2 0 0 0,1 2 0 0 0,2-5 0 0 0,3-6 0 0 0,-1-2 0 0 0,-3 0 0 0 0,2-7 0 0 0,3-7 0 0 0,5-13 0 0 0,2-3 0 0 0,-3 4 144 0 0,1-7 216 0 0,3-11-288 0 0,4-15-424 0 0,1-1 168 0 0,-6 5 184 0 0,-2 4 0 0 0,-5 9 0 0 0,1-2 0 0 0,-3 4 0 0 0,-2 6 0 0 0,-4 6 0 0 0,-3 9 0 0 0,-2 5 0 0 0,-1 3 0 0 0,-1 3 0 0 0,0 5 112 0 0,-1-4 240 517-1,1-7-1256-517 1,-3-7-1816 0 0,-1 1-4904 575 0,-2 2-1247-2-2,-4 7-2521-573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3-10T16:26:25.216"/>
    </inkml:context>
    <inkml:brush xml:id="br0">
      <inkml:brushProperty name="width" value="0.1" units="cm"/>
      <inkml:brushProperty name="height" value="0.6" units="cm"/>
      <inkml:brushProperty name="color" value="#FFEBB3"/>
      <inkml:brushProperty name="inkEffects" value="pencil"/>
    </inkml:brush>
  </inkml:definitions>
  <inkml:trace contextRef="#ctx0" brushRef="#br0">0 304 6656 236643 64288,'0'0'416'0'0,"0"0"-416"0"0,0 0 0 0 0,0 0 1520 0 0,0 0 256 0 0,0 0 48 0 0,0 0 16 0 0,0 0-600 0 0,0 0-120 0 0,0 0-33 0 0,0 0 1009 0 0,0 0-120 0 0,0 0-992 0 0,0 0-296 0 0,0 0 560 0 0,4 0-152 0 0,0 0-648 0 0,1 0-8 0 0,-1 0 0 0 0,-2 0-80 0 0,0 0-8 0 0,2 0-8 0 0,1 0 232 0 0,3-4-360 0 0,1-1-8 0 0,-3 3 0 0 0,-1 4-64 0 0,-1 0-16 0 0,-2 0 0 0 0,2 0 0 0 0,1-1-56 0 0,-1 0-8 0 0,-1 0-64 0 0,0 3 96 0 0,2 1 32 0 0,0 4 8 0 0,0 4 0 0 0,2 5 0 0 0,0-2-136 0 0,-1 0 0 0 0,-2 3 0 0 0,-1 0 0 0 0,2 3 80 0 0,0 0 40 0 0,0 1 8 0 0,2 0 0 0 0,0 1-128 0 0,-1-1 0 0 0,1 1 0 0 0,1-1 0 0 0,-2-3 0 0 0,-2-6 64 0 0,-1-5-64 0 0,-2-4 0 0 0,3 1 0 0 0,1 0 64 0 0,-1-2-64 0 0,0-1 0 0 0,-2-1 0 0 0,-1-1 0 0 0,0 3-80 0 0,3 1-1792 0 0,4 4 1200 0 0,5 0-3736 0 0,-1-1-5351 0 0,-1-3-4489 0 0</inkml:trace>
  <inkml:trace contextRef="#ctx0" brushRef="#br0" timeOffset="765.0912">377 304 7400 240943 63924,'0'0'768'0'0,"0"0"-768"0"0,0 0 1064 0 0,0-8 1448 0 0,3-7-176 0 0,2-4-1312 0 0,3 1-16 0 0,0-1-1 0 0,0 3-215 0 0,-3 5-48 0 0,-2 3-8 0 0,-1 4 616 0 0,-1 2-176 0 0,-1 2-592 0 0,0 0-16 0 0,0 1-8 0 0,-1 0 0 0 0,1-1 0 0 0,0 1-32 0 0,0-1-8 0 0,0 0 0 0 0,-1 1 0 0 0,1-1-160 0 0,0 0-32 0 0,1 0-8 0 0,-1-1 0 0 0,0 5-112 0 0,0 6 152 0 0,0 4-184 0 0,3 0-96 0 0,2 6-16 0 0,-1-1-64-545 0,0 1 96 545 0,2 0 128 0 0,0 2 16 0 0,0 0 8 0 0,-2 4 0 0 0,-2 3-96-526 1,0-1-24 526-1,-1-1 0 0 0,-1 4 0 0 0,0-1 0 0 0,-1-4 0 0 0,5-4 0 0 0,0-1 0 0 0,0 0-128 0 0,0 0 80 0 0,-2-3-80 0 0,0-1 64 0 0,2 0 0 0 0,1-2 0 0 0,0 0 0 0 0,-2-2 0 0 0,0 0-64 0 0,-2-2-96 0 0,4-3 16 0 0,0-2 8 0 0,-1-3 72 0 0,-1-2 0 0 0,0 0 0 0 0,-2-2 0 0 0,0 1 0 0 0,-1-1 0 0 0,0 1 0 0 0,0-1 104 0 0,0 1 192 0 0,-1 0-144 0 0,1 0-152 0 0,0 0 0 0 0,0 0 0 0 0,0 0-72 0 0,0 0-16 0 0,0 0 0 0 0,0 0 0 0 0,0 0 0 0 0,0 0-528 0 0,0 0 400 0 0,0 0-2480 0 0,0 0 1736 0 0,0 0-4848 0 0,0-4 3792 0 0,0-1-17111 0 0</inkml:trace>
  <inkml:trace contextRef="#ctx0" brushRef="#br0" timeOffset="1357.1667">63 443 9616 236290 62707,'0'0'664'0'0,"0"0"-664"0"0,0 0 0 0 0,0 0 0 0 0,0 0 1264 0 0,0 0 1784 0 0,0 0-1488 0 0,0 0-345 0 0,0 0-63 0 0,0 0-8 0 0,0 0-8 0 0,3 4-400 0 0,2 2-72 0 0,0-1-24 0 0,-2-1 0 0 0,0-1-144 0 0,-1-2-32 0 0,-2 0-8 0 0,1 0 0 0 0,-1 3-80 0 0,0 1 328 0 0,3-1-352 0 0,1 0-56 0 0,1 3-8 0 0,2 4-8 0 0,0 0 0 0 0,-1 2-64 0 0,2 3 184 0 0,3 7-72 0 0,0 3-120 0 0,-2 2-104 0 0,1-1-8 0 0,-1-1-8 0 0,-2 0 0 0 0,-3-1 0 0 0,-1-5-88 0 0,2-2 0 0 0,0 0 0 0 0,-1 1 0 0 0,-1-2 0 0 0,-1-5 0 0 0,0-4 0 0 0,-2-4 0 0 0,0 2-912 0 0,0 0 584 0 0,7-1-3760 0 0,2-2-5743 0 0,0-1-4553 0 0</inkml:trace>
  <inkml:trace contextRef="#ctx0" brushRef="#br0" timeOffset="1888.0783">439 327 10968 239903 64968,'0'0'1208'0'0,"0"0"72"0"0,0 0 1807 0 0,0 0-447 0 0,0 0-1696 0 0,0 0 1424 0 0,0 0-1920 0 0,4 4-24 0 0,1 5 0 0 0,-1 5-104 0 0,0 1-32 0 0,-2 5 288 0 0,0 11 200 0 0,-1 0-520 0 0,3-1-32 0 0,1-1 0 0 0,-1-3-8 0 0,-1 4 144 0 0,0 3-104 0 0,-2 1-128 0 0,0-2-128 0 0,-1-2 0 0 0,0-3 64 0 0,0 3-64 0 0,0 4-88 0 0,3-5 88 0 0,2-2-1104 0 0,-1-6-5960 0 0,0-7-1335 0 0,-2-5-2425 0 0</inkml:trace>
  <inkml:trace contextRef="#ctx0" brushRef="#br0" timeOffset="2738.3388">1004 676 8144 236888 65435,'0'0'576'0'0,"0"0"-576"0"0,0 0 1312 0 0,0 0 1856 0 0,0 0-1544 0 0,0 0-416 0 0,-3 4 1023 0 0,-2 1-1127 0 0,1 0-112 0 0,0-1 952 0 0,1-1 1288 0 0,2-1-904 0 0,0-1-1448 0 0,1-1-216 0 0,0 0-336 0 0,0 0-96 0 0,-4 0 192 0 0,0 0-88 0 0,-1 0-216 0 0,2 3-8 0 0,0 3 64 0 0,-2 2-88 0 0,0 2-88 0 0,0-2 104 0 0,1-2-32 0 0,2-3-8 0 0,0 0 0 0 0,2-3-64 0 0,-1 1 96 0 0,2-2-96 0 0,-1 1 96 0 0,0 0-8-1 646,0-1 0 1-646,0 1 0 0 0,4 0 0 0 0,4 0-24 0 0,5 0 0 0 0,4 0 0 0 0,5-4 0 0 0,4-1-64 0 0,3 0 96 0 0,1 1-96 0 0,3 1 96 0 0,-2-3-96 0 0,2 0 96 0 0,3 0-96 0 0,1 2 96 0 0,2 2-96 0 0,9-4-96 0 0,3 0 96 0 0,-4 1 0 0 0,5-3 0 582-8,1-4 0-582 8,5-4 0 0 0,-4 1 0 500 4,-7 3-64 120-7,-12 0 64-100 7,-8 1 0-520-4,-5 3 0 0 0,-6 3-1016 532-5,-7 2 664-532 5,-3 2-2728 505 9,-8 0 1992-505-9,-10 2-4968 0 0,-3-1-14903 0 0</inkml:trace>
  <inkml:trace contextRef="#ctx0" brushRef="#br0" timeOffset="3963.0962">1465 769 11600 242892 67925,'0'0'1272'0'0,"0"0"-344"0"0,0 0 3543 0 0,-4 0-2303 0 0,-1 0-336 0 0,1 0-472 0 0,0 4-168 0 0,2 1-704 0 0,0 0-8 0 0,1 7 256 0 0,1 6-320 0 0,0 3-216 0 0,0-2 192-13-613,0 0 40 13 613,0 1 8 0 0,0 1 0 0 0,1 12 544 0 0,-1 13-456 0 0,0 2-344 0 0,0 2-8 0 0,-4 7 112 0 0,-1 2-192 0 0,-3 11 248 0 0,0 6-24 0 0,1-3-80 13-607,2-6-176-13 607,5-9 0 0 0,3-12 64-8-512,0-9-128 8 512,4-8 160 0 0,1-3-160 0 0,-2-8 72 0 0,-1-5-72 4 1676,-2-7 64-4-1676,-1-3-64 1-718,-1-2 0-606 714,-1-2 0 605 4,0 0 0 0 0,0 0 0 0 0,-1 0 0 0 0,1 0-64 0 0,0-4 64 0 0,0 0 0 0 0,0 0 0 0 0,0 1-64 0 0,0-3 0 0 0,0-4 64 0 0,-4-4 0 0 0,-1-4 0-8 633,1 2 0 8-633,0-1 0 0 0,2 0 0 0 0,-3-2 0 7-556,-1-1 0-7 556,1 2 0 0 0,-2-2-224 0 0,-4-15-560 0 0,0-8 720 0 0,3-1 64 0 0,-2 3 0 0 0,1 2 88 0 0,2 2-88 0 0,3 5 0 0 0,4-5 0 0 0,4 1 0 0 0,-4 2 0 0 0,3 0 0 0 0,0 1 0 0 0,0 3 0 0 0,-1 3 0 0 0,0-2-64 0 0,-1 4 64 0 0,-1 2 0 12-501,4 2 0-12 501,1 1 0 0 0,-1 3 0 0 0,0 5 0 0 0,-2 1 0 0 0,0 2 0 0 0,-1 4-64 0 0,-1-3 64 0 0,-4 2 0 0 0,-1 1-72 0 0,1 2-144 0 0,0 1 104 0 0,1 2 0 0 0,1 1-72 0 0,1 0-208 0 0,1 0 192 0 0,0 1-824 0 0,0-1 672 0 0,-3 4-2728 0 0,-2 1-3864 0 0,1 1-1183 0 0,0-2-2313 0 0</inkml:trace>
  <inkml:trace contextRef="#ctx0" brushRef="#br0" timeOffset="6402.0828">2071 699 2984 228459 69101,'4'-4'184'0'0,"1"-1"-184"0"0,-1 0 576 0 0,0 1 792 0 0,-2 1-672 0 0,4-3 1272 13-676,-1 0-944-13 676,0 1 0 0 0,-1 1 128 0 0,-2 1 24 0 0,-1 1 8 0 0,0 2 0 0 0,-1 0-96 0 0,4-4-9 0 0,0-1-7 0 0,1 0 0 0 0,-2 1-56 0 0,-1 1-16 0 0,0 2 0 0 0,-1 0 0 0 0,-1 1-312 0 0,0 0-64 0 0,0 0-16 0 0,0 0 0 0 0,-1-4-192 0 0,1-1-32 0 0,0 0-16 0 0,0-3 0 0 0,0 0-104-4-791,0 1 224 4 791,0 2-248 0 0,0 2-80 0 0,0 1-24 0 0,0 2 0 0 0,0-1 0 0 0,0 2-8 0 0,0-1-8 0 0,0 0 0 0 0,0 1 0 0 0,0-1 0 0 0,0 0 0 0 0,0 4 0 0 0,0 1 0 0 0,0 0 16 0 0,0 3 8 0 0,0 4 0 0 0,-3 0 0 0 0,-2 2-24-3-538,0 3 104 3 538,2-2-112 0 0,0 0 0-17-640,1 3 0 17 640,2 1 0 0 0,-4-3 0 0 0,-1 5-112 0 0,1 2 72 0 0,0 1-72 0 0,2 1 64 0 0,4 4 0 0 0,2 1-64 0 0,0-1 96 0 0,0 2-32 0 0,-1 1-64 0 0,-2 2 80 0 0,0 4-80 534-2,0 3 80-534 2,-1 2 8 0 0,0 2 0 0 0,3-3 0 0 0,2 4 88 0 0,-1-3-88 0 0,0 0 0 0 0,-2-3 0 0 0,0-10-88 0 0,-1-8 0 0 0,-1-9 0 0 0,0-7 64 0 0,0-4-64-4 543,0-2 0 4-543,-1-1 72 0 0,1-1-72 0 0,0 0 0 0 0,0 1 0 0 0,0 0 0 0 0,0 0-64 0 0,4-3-680 0 0,0-5 480 0 0,1-2-3440 0 0,-1 2-3800 0 0,2 3-1239 0 0,0 1-2505 0 0</inkml:trace>
  <inkml:trace contextRef="#ctx0" brushRef="#br0" timeOffset="8385.858">2260 1141 3312 241343 65135,'0'0'208'0'0,"0"0"-208"0"0,0 0 1728 0 0,0 0 320 0 0,0 0 64 0 0,0 0 1712 0 0,0 0-601 0 0,0 0-1623 0 0,0 0-328 0 0,0 0-72 0 0,0 0-16 0 0,0 0 0 0 0,0 0 400 0 0,0 0-848 0 0,0 0 472 0 0,0 0-392 0 0,0 0-160 0 0,0 0-424 0 0,0 0-8 0 0,0 0 0 0 0,0 0-32 0 0,3 0 184 0 0,9 0-192 0 0,6 0-40 0 0,3 0-8 0 0,1 0 0 0 0,1 0 0 0 0,-3 0 0 0 0,-2 0 0 0 0,0-4 0 0 0,0-1 0 0 0,0 0-136 0 0,2 1 0 0 0,0-3 0-518 1,0 0 0 518-1,1 1 64 0 0,-3 2-64 0 0,-2 1 0 0 0,-3-3 0-518-2,-4 0 72 18 3,-3 1-72 500-1,-3 1 72 0 0,1 2 0-532 2,1 0 0 532-2,-1 2 0 0 0,-1-1 0 0 0,-1 2-72 0 0,-1 3 0 0 0,-1 1 0 0 0,-3 1 0 0 0,-6-2 0 0 0,0 3 0 0 0,0 0 0 0 0,0-1 0 0 0,-1-2 0 0 0,3-1 0 0 0,-1-1 0 0 0,0-2 0 0 0,2 1 0 0 0,2-2 0 0 0,2 1 0 0 0,0 0 64 0 0,-2 0-64 0 0,-4-1 64 0 0,-1 1-64 0 0,1 0 0 0 0,-1 0 72 0 0,-3 0-72 0 0,0 0 0 552 2,-1 4 0-552-2,-1 1 0 0 0,-3 0 0 0 0,2 3 0 0 0,0 1 0 0 0,2-3 0 0 0,0 3 0 0 0,3 0 0 0 0,2-2 0 0 0,3-3-96 0 0,2-1 96 0 0,2-1 0 0 0,1-1 0 0 0,0-1 0 0 0,1-1 0 0 0,-1 1 0 0 0,1 0 64 0 0,3-5-64 0 0,4 0 0 0 0,5 0 0 0 0,0-3 0 0 0,1 0 0 0 0,2 1 0 0 0,-1 2 0 0 0,-1-2 0 0 0,2-1 0 0 0,-3 3 0 0 0,1 1 0 0 0,1-3 0 0 0,2 0 0 0 0,-2 2 0 0 0,-4 0 0 0 0,-3 3 64 0 0,0 0-64 0 0,-2 2 0 0 0,0 0 0 0 0,-3 0-96-708-4,-1 0 96-338 6,-1 0 0 1046-2,-1 1 0 0 0,0-1 0 0 0,-4 0 0 0 0,-5 0 72 0 0,-4 4-72 0 0,-3 1 0 0 0,-4 0 0 0 0,0 3-72 0 0,-2 0 72 0 0,-3-1 0 0 0,-2 2 80 0 0,1 3-80 0 0,1 1 64 0 0,-2-4-64 0 0,-1 2 0 0 0,2-1 72 0 0,1-2 0 0 0,1-3 0 0 0,6-2 0 0 0,1-2 0 0 0,4-1-72 0 0,4 0 80 0 0,4 0-80 0 0,-1-5 80 0 0,0 0 48 0 0,5-1 0 0 0,3 2 8 0 0,4-3-160 0 0,5-4-440 0 0,4-4 224 0 0,7 0-2216 0 0,3-1-5376 0 0,1 2-1383-566-2,-4 4-2665 566 2</inkml:trace>
  <inkml:trace contextRef="#ctx0" brushRef="#br0" timeOffset="9130.8406">2113 630 12528 230195 67331,'0'0'1368'0'0,"0"0"-592"0"0,0 0 144 0 0,0 0 23 0 0,0 0 937 0 0,0 0 880 0 0,0 0-992-10-565,0 0-648 10 565,0 0-560 0 0,0 0 0 0 0,0 3 1392 0 0,0 3-1496 0 0,0-1-136 0 0,0 7 248 0 0,0 1-288 0 0,0-1-96 0 0,0 1-24 0 0,0 6 160 0 0,0 4-200 0-523,0 6 88 0 523,0 6 24 0 0,0 1-96 0 0,0 6 264 0 0,0 0-272 0 0,0-3 0 0 0,0 0 96 0 0,0 0-144 0 0,0-1 0 0 0,0-4 0 0 0,0-4-80 0 0,0-2 0 0 0,0-3 0 0 0,0 7 64 0 0,4 5-64 0 0,0 5 64-2-535,1-1-64 2 535,-1-4 96 0 0,-2-3-32 0 0,-4-5-64 0 0,-2-2-112 0 0,0-7 24 0 0,1-6 8 0 0,0-1 144 9 744,1-4 32-9-744,1-2 8 0 0,0-4 0 0 0,1-1-104 0 0,0-1-112 0 0,4-1-48 0 0,1-5 0 0 0,3-1-8 0 0,4-7-3160 0 0,0-6-4216 0 0,2 0-1271 0 0,-3 4-2513 0 0</inkml:trace>
  <inkml:trace contextRef="#ctx0" brushRef="#br0" timeOffset="23939.2873">2762 467 9280 203036 66117,'0'0'648'0'0,"0"0"-648"0"0,0 0 0 0 0,0 0 0 0 0,0 0 680 0 0,0 0 120 0 0,0 0 32 0 0,0 0 0 0 0,0 0-104 0 0,0 0-24 0 0,0 0 0 0 0,0 0 0 0 0,0 0-344 0 0,0 0-73 0 0,0 0-7 0 0,0 0-8 0 0,0-4 832 0 0,0-2-336 0 0,0 1-368 0 0,0 1 0 0 0,0 1 0 0 0,0 2 80 0 0,0 0 8 0 0,0 0 8 0 0,0 1 0 0 0,0 1-40 0 0,0-1-8 0 0,0 0 0 0 0,0 4 0 0 0,0 1-288 0 0,0 1-64 0 0,0 2-16 0 0,0 0 0 0 0,0-1-8 0 0,0 2 0 0 0,0-1 0 0 0,0-1 0 0 0,0-2-72 0 0,0-2 96 0 0,0 2 0 0 0,0 1 24 0 0,0 3 8 0 0,0 0 0 0 0,0 3 0 0 0,0-2 8 0 0,0 3 8 0 0,0-2 0 0 0,0 2 0 0 0,0 2-8 0 0,-4 7 136 0 0,-1 3-136 0 0,1 2 16 0 0,4 8 152 0 0,2 5-152 0 0,-3 1-24 0 0,-1 1-8 0 0,0 1 0 0 0,0 1 0 0 0,1 2 8 0 0,-1 4 144-1180 1,5 1-136 681-2,2 1-40 499 1,-1-1 0 0 0,0-1-8-521 1,-1-6 0 521-1,-2-1-16 0 0,0-5 0 0 0,0-5 0 0 0,-1-4 0 0 0,0-3-8-646-4,-1-1 0 646 4,1 2 0 0 0,0 0 0 0 0,0 1 16 0 0,0-2 0 0 0,0 0 0 0 0,0-6 0 0 0,0-1-16 0 0,0 0-64 0 0,-4 0 96 0 0,-1 1-32 0 0,1 1 88 0 0,0-3 8 0 0,2 0 8 0 0,0-4 0 0 0,1-4-168 0 0,1-3-160 0 0,0-4 32 0 0,0-2 8 0 0,0-1 120 0 0,0 0 0 0 0,1-1 0 0 0,2-8 0-511 5,2-2 0 511-5,0-7 0-518-5,2-5-72 518 5,0-2 144 0 0,-1-5-8 0 0,-1-1-64 0 0,-2 0 0 0 0,-2-2 0 0 0,0 5 0 0 0,-1 3 0 0 0,-4 1 0 0 0,-1 2 0-510 3,1 0 0 510-3,0-1-72 0 0,1 1 72 0 0,1-1-64 0 0,-2-7-8-1378-1,-2-8 72 1378 1,2-16-144 0 0,-3-4 144 0 0,0 1 0 0 0,1 2-72 0 0,2 2 72 0 0,1 3-80 0 0,1 1 80 530 0,2 6-80 96-3,-1 5 80 62 10,-2 3-64-104-10,-1 5 64-584 3,-1 2-64 0 0,2 0 64 0 0,1 6-64 0 0,0 2 64 0 0,-2 5-64 0 0,-1 1 64 0 0,0 2 0 0 0,2 0 0 0 0,0 2 0 0 0,-2 3 0 0 0,0 2 0 0 0,0-2 0 0 0,2 0 0 0 0,0 2 0 0 0,2 1 0 0 0,0 2 0 0 0,1-4 0 0 0,-3 1 0 0 0,-2 0 0 0 0,1-3 0 0 0,0 0 0 0 0,2 2 0 0 0,0-3 0 0 0,2-3 0 0 0,-1 0 0 0 0,5-2-64 0 0,1 1 64 0 0,-1 0 0 0 0,0 1 0 0 0,-1 3 0 0 0,-1 4 0 0 0,-1 1 0 0 0,-1 2 0 0 0,0 2 0 0 0,0 0 0 0 0,0 1 0 0 0,0-1 0 0 0,-1 1 0 0 0,1-1 64 0 0,0 0-64 0 0,0 5 0 0 0,0 8 64 0 0,0 6-64 0 0,0 5 0 0 0,0 1 0 0 0,0 1 0 0 0,0 3 0 0 0,0 6 0 0 0,0 4 0 520 3,0 3 0-520-3,0 3 0 0 0,0 1 0 0 0,0 5 0 0 0,0 6 0 0 0,0 1 0 0 0,0 2 0 0 0,0-1 0-542-1,0-2 0 542 1,4-4 0 0 0,0-6 0 0 0,4-3 0 0 0,1-2 64 0 0,-2 0-64 0 0,-2-6-64 0 0,-1-11-48 0 0,-2-4-8 0 0,-2-7 0 0 0,1-5 0 0 0,-2-4-896 0 0,1-3 656 0 0,0 2-1248 0 0,-1 0 1056 0 0,1 0-1592 0 0,0-1-4064 0 0,0-1-1103 0 0,0-1-2089 0 0</inkml:trace>
  <inkml:trace contextRef="#ctx0" brushRef="#br0" timeOffset="48076.8205">7113 211 12352 246757 56932,'4'0'2632'0'0,"1"0"463"0"0,-1 4-1511 0 0,0 1-424 0 0,-2 0-80 0 0,4 7 3104 0 0,-1 5-3528 0 0,0 0-176 0 0,-1-3 392 0 0,-2 0-440 0 0,3 2-240 0 0,0-2-56 0 0,0 0-8 0 0,-1 3 0 0 0,-2-3-48 0 0,-1 1-16 0 0,4 2 0 0 0,-1 2 0 0 0,1 1 32 0 0,-2 2-96 0 0,3 1 184 0 0,0 0-8-4 1039,-4 4 136 4-1039,-6 6-616 0 0,-3-3 152 0 0,0-6-3272 0 0,2-8-3744 0 0,1-6-1191 0 0,1-6-2385 0 0</inkml:trace>
  <inkml:trace contextRef="#ctx0" brushRef="#br0" timeOffset="48705.4912">7448 1 9184 245900 55565,'0'0'960'0'0,"0"0"-960"0"0,0 0 0 0 0,0 0 0 0 0,0 0 992 0 0,0 0 160 0 0,0 0 1208 0 0,0 0 703 0 0,0 0-2055 0 0,0 0-176 0 0,0 0 744 0 0,0 0-72 0 0,0 0-96 0 0,-3 8-192 0 0,-2 7-296 0 0,0 0-464 0 0,2 2-8 0 0,0 6 432 0 0,1 3-440 0 0,2 1-200 0 0,-4 4 152 0 0,-1 8 48 0 0,1 2-184 0 0,0-2 0 0 0,2 4 0 3 520,0-2-256-3-520,2-3-104 0 0,-1 0 120 1 509,1-4 104-1-509,1-2 8 0 0,-5-7 0 0 0,0-9-128 4 511,-1-5 64-4-511,2-6-64 0 0,0-4 0 0 0,2 3 64 0 0,0 0-64 0 0,0 0 0 0 0,1-2 0 0 0,1 0 0 0 0,-1-1 0 0 0,0 0 0-8 509,0-1 0 8-509,0 0-720 0 0,4 0 448 0 0,1 3-3536 9 535,-1 2-3264-9-535,0 0-1151 0 0,-2-1-2337 0 0</inkml:trace>
  <inkml:trace contextRef="#ctx0" brushRef="#br0" timeOffset="49707.1548">7155 420 7256 243631 57655,'0'0'752'0'0,"0"0"4144"0"0,0 0-1824 0 0,0 0-649 0 0,0 0 937 0 0,0 0-2296 0 0,0 0 0 0 0,4 0 456 0 0,1 0-1064 0 0,-1 0 960 0 0,0 0-944 0 0,-2 0-184 0 0,0 0-40 0 0,-1 0-8 0 0,-1 0 0 0 0,0 0-48 0 0,3 0 160 0 0,2 0-176 0 0,3 4 112 0 0,0 5-200 0 0,-1 5-88 0 0,2 5 96 0 0,-1 2 0 0 0,2 6-96 0 0,-1-2 64 0 0,-2-5-64 0 0,-2-2 0 0 0,-1-4 0 0 0,-3 0 0 0 0,0-3 0 0 0,-1-4 0 0 0,-4-2 64 0 0,-1-2-64 0 0,0-2 0 0 0,1 3 0 0 0,1 1 0 0 0,1-1 0 0 0,1 0-2224 0 0,1-2-5336 0 0,0 0-1359 0 0,0-2-2561 0 0</inkml:trace>
  <inkml:trace contextRef="#ctx0" brushRef="#br0" timeOffset="50462.665">7511 141 8808 245713 56118,'0'0'616'0'0,"0"0"656"0"0,0 0 1808 0 0,0 0-1512 0 0,0 0-345 0 0,0 0 1073 0 0,0 0-280 0 0,0 0-368 0 0,0 0-832 0 0,0 0-272 0 0,0 0 432 0 0,0 0-176 0 0,0 0-512 0 0,0 0 0 0 0,-4 4 200 0 0,0 9-104 0 0,-4 6 32 0 0,-1 9 32 0 0,-1 2-224 0 0,0-3 0 0 0,2-2 0 0 0,2-2 0 0 0,3-1 0 0 0,1 0-144 0 0,-2 5 16 0 0,-1-4-96 0 0,1 0 72 4 521,0-1-72-4-521,2 0 0 0 0,1-4 72 0 0,0-1-72 0 0,1 1 0-2 552,0-3 0-4-11,1-4 0 6-541,-1-4 0 0 0,3 1-80 0 0,2-1 80 0 0,0-2-672 0 0,-1-1 448 0 0,2-2-3312 0 0,4-1-6551 0 0,0 0-4729 0 0</inkml:trace>
  <inkml:trace contextRef="#ctx0" brushRef="#br0" timeOffset="45246.2908">6297 420 9384 234338 60406,'0'0'976'0'0,"0"-4"304"0"0,0-1 1712 0 0,4 0-1464 0 0,1 1-393 0 0,-1 1 2825 0 0,0 1-2424 0 0,-2 1-216 0 0,0 1-288 0 0,-1 0-32 8 704,-1 0-40-8-704,0 0-480 0 0,0 0-88 0 0,0 5 352 0 0,0 4 440 0 0,0 1-856 0 0,-1 3-328 0 0,1 0 0 0 0,0 0 112 0 0,0-1 40 0 0,4-3 152 0 0,1 2-184 0 0,3 1 136 0 0,0 4 32 0 0,-1 3-48 0 0,-2 6-56 0 0,-1 3-96 0 0,1 4-8 0 0,1 1 0 0 0,-1-1-80 0 0,-2-2 0 0 0,3-3 0 0 0,0-1 0 0 0,3-2 0 0 0,3-4 64 0 0,3-2-64 0 0,3-4 0 0 0,1-5 64 0 0,-2 1-64 0 0,4-2 64 0 0,0-2-64 0 0,2-2 0 0 0,-4-2 0 0 0,-2-5 72 0 0,1-2-72 0 0,-4 0 0 0 0,-3 0 0 0 0,-5-6 64 0 0,-2-9-64 0 0,1-6 0 0 0,0-2 0 0 0,-1 0 64 0 0,-1-4-64 0 0,-1 1 64 0 0,-1-4-64 0 0,3-6-64 0 0,0-2-32 0 0,1 0 96 0 0,-2-1 0 0 0,0 3-72 0 0,-2 4 72 0 0,0 1 0 0 0,-1 2-72 0 0,0-4 72 0 0,0-4 0 0 0,0 1 0 0 0,-1 3-64 0 0,-2 9 64 0 0,-2 9 0 0 0,0 8 0 0 0,2 6 0 0 0,0 4 0 0 0,1 2 0 0 0,2 1 0 0 0,-1 1 0 0 0,1 0-80 0 0,0-1 80 0 0,1 4 0 0 0,-1 1-72 0 0,0 3 72 0 0,0 4 0 0 0,0 1 0 0 0,0 0 0 0 0,4 3 0 0 0,0 2 0 0 0,1 2 0 0 0,-1 6 0 0 0,2 1 0 0 0,0 1 0 0 0,-1-2 0 0 0,-1 0 0 0 0,-1 2 0 0 0,-2 1 0 0 0,0-1 0 0 0,-1 2 64 0 0,0 1-64 0 0,0 1 0 0 0,0 1 64 0 0,-1 1-64 0 0,1 3 64 0 0,0 3-64 0 0,0 3 64 0 0,0 1-64 0 0,0 1 64 0 0,0 1-64 0 0,3 0 64 0 0,2 0-64 0 0,0 0 0 0 0,-2 0 0 0 0,0-4 0 0 0,-1-2 0 0 0,-2 1 0 0 0,1 0 0 0 0,-1-2 0 0 0,-4-1 0 0 0,-1-2 0 0 0,0-4 72 0 0,2 0-8-14 518,0-1-64 14-518,-2-2 0 0 0,-1-7-64 0 0,1-2 64 0 0,-2-2 0 0 0,0-3 0 0 0,-3-5 72 22 587,1-5 0-22-587,2 2-72 0 0,-2-1 0 0 0,-2-2 72 0 0,0-6-48 0 0,-1-2-24 0 0,1-1 0 0 0,-1 0 0 0 0,1-3 0 0 0,-4 0 0 0 0,-3-4 0 0 0,1 1 0 0 0,0 2 0 0 0,0-1 0 0 0,-2 0 0 0 0,0 2 0 0 0,-1 2 0 0 0,3 2 0 0 0,1 1 0 0 0,-1 2 0 0 0,4-4 0 0 0,-1-1 0 0 0,2 0 0 0 0,4 2-80 0 0,-1 0 80 0 0,2-2-64-13 715,1-1 64 13-715,-1-4 64 0 0,0 1-64 0 0,1 1-96 0 0,2 3-208 0 0,5 1 144 0 0,3-2-2608 0 0,0 0-5192 0 0,3 1-1391 0 0,1 1-2697 0 0</inkml:trace>
  <inkml:trace contextRef="#ctx0" brushRef="#br0" timeOffset="46144.1792">6297 397 11112 235967 59289,'0'0'1216'0'0,"0"0"-1216"0"0,0 0 816-4 620,0 0 1136 4-620,0 0-17 0 0,0 0-87 0 0,0 0-112 0 0,0 0-936 0 0,0 0-8 0 0,0 0 0 0 0,0 0 424 0 0,0 0-632 0 0,0 4 0 0 0,0 1 664 0 0,0 0-848 8 514,0-1-96-8 369,0-1-16 0-883,0-1-8 0 0,0-1 0 0 0,0 3-112 0 0,0 1-16 0 0,0 0-8 0 0,4 3 0 0 0,1 8 312 0 0,-1 5-304 0 0,0 3 40 0 0,-2 1 200 0 0,4 5-192 0 0,-1 9 48 0 0,0 1-176 0 0,-1-1 24 0 0,-2-4 8 0 0,0-4 0 0 0,2 1 72 0 0,1-1-112 0 0,3-2 0 0 0,3-2 112 0 0,1-2-56 0 0,1-4 0 0 0,-1-7 0 0 0,0-1 24 0 0,3-3 8 0 0,-3-4 0 0 0,2-2 0 0 0,8-9-312 0 0,1-5 88 0 0,-1-1 72 0 0,1-1 88 0 0,-5 0-24 0 0,-1 3 0 0 0,3 3-680 0 0,-1-2 152 0 0,-4 1 0 0 0,-5 1 232 0 0,-1 2-4120 0 0,-1 1-21751 0 0</inkml:trace>
  <inkml:trace contextRef="#ctx0" brushRef="#br0" timeOffset="39813.7435">5314 583 7936 234965 62438,'-3'0'504'0'0,"1"0"1064"0"0,3 0 2152 0 0,3-4-505 0 0,5-5-1999 0 0,2-1-32 0 0,1-4 928 0 0,0 2-368 0 0,-3 3-248 5 536,-3 2-920-5-536,-2 3 0 0 0,-2 1 400 0 0,-2 7-232 0 0,0 1-376 0 0,0 0-16 0 0,-1 4-8 0 0,1 4 560 0 0,-4 3-528 0 0,-1 7-24 0 0,0 4-352 0 0,1 2 88 0 0,2-2-88 0 0,0 4 80 0 0,1 16 240 0 0,1 16-96 0 0,0 5-88 0 0,0 3 0 0 0,0 5 96 0 0,1-2-152 0 0,-1-3 0 0 0,-4 0 0 0 0,0-1-16 0 0,-1-9 0 0 0,2-10-64 0 0,0-14 0 0 0,1-13 0 0 0,2-7 64 0 0,-1-7-64-579 762,1-4 0 579-762,0-4 72 0 0,4-1-72 0 0,1-2 0 0 0,0-1 72 0 0,-2 1-72 0 0,0 0 0 0 0,-1 0 64 0 0,-1 1-64 0 0,-1 0 0 0 0,0-1 0 0 0,0 1 0 0 0,0 1 0 0 0,-1-1 0 0 0,1 4 0 0 0,0 1 0 0 0,0 0 80 0 0,0 3-80 0 0,0 0 0 0 0,0-1 0 0 0,0-2 0 0 0,0-2 0 0 0,0-1 0 0 0,0-1 0 0 0,0-1 0 0 0,0 0 64 0 0,0-1-64 0 0,0 1 0 0 0,0 0 0 0 0,0-1 0 0 0,0 1 0 0 0,0 0 0 0 0,0 0 0 0 0,-4-4-96 0 0,0-1 96 0 0,-1 0-80 0 0,2 1 80 0 0,0-3-200 0 0,1 0 8 0 0,1 1 0 0 0,1 2 0 0 0,-3-3-1360-15 593,-2 0 1008 15-593,-3-3-4056 0 0,0 1-20015 0 0</inkml:trace>
  <inkml:trace contextRef="#ctx0" brushRef="#br0" timeOffset="41724.3257">5356 560 9328 230847 61422,'0'4'968'0'0,"-4"1"2024"0"0,0 0-1928 0 0,-1-1-240 0 0,2-1-56 0 0,0-1-1 0 0,1-1-7 0 0,1-1-160 0 0,1 0 528 0 0,0 0-568 0 0,0 0 1272 0 0,0-1-1216 0 0,1 1 8 0 0,-1 0 624 0 0,4 4-624 0 0,0 1 848-492 6,1 4-640 492-6,-1 0-512 0 0,-2 3-8 0 0,0-1 0 0 0,2 2 248 0 0,1-1-384 0 0,0-3-56 0 0,2 1 88 0 0,0-2 8 0 0,-1 3-104 0 0,2-1 0 0 0,-1-2 0 0 0,3-3 0-9 575,2 2 112 9-575,4 4-112 0 0,-2 0 8 0 0,1 2 120 0 0,1 3-16 0 0,2 2-120 0 0,1 3 0 0 0,1 5 88 0 0,0 6-32 0 0,1 10-80 0 0,0 1 0 0 0,0-2-80 0 0,1 0 80 0 0,-1-4-80 0 0,0 0 0 0 0,-4 2 72 0 0,3 2-72 0 0,5 6 0 0 0,1 3 64 0 0,8 1-224 0 0,-3-9 96 0 0,-6-10 64 0 0,-4-8 0 0 0,-1-8 0 12 514,-6-2 136-12-514,-3-3 24 0 0,-5-5 160 0 0,-3-2-320 0 0,-2-3 0 0 0,-1 0 0 0 0,-1-2 96 0 0,0 1-16 0 0,0-1 0 0 0,1 0 0 0 0,-1 1-80 0 0,1 0 64 0 0,0-1-64 0 0,0 1 0 0 0,0 0 0 0 0,0 0 0 0 0,0 0-72 0 0,0 0 72 0 0,0 0 0 0 0,0 0 136 0 0,0 0-72 0 0,0 0-64 0 0,0 0-80 0 0,0 0 80 0 0,0 0 0 0 0,0 0 0 0 0,0 0 0 0 0,0 0 0 0 0,0 0 0 0 0,0 0 0 0 0,0 0 0 0 0,0 0 0 0 0,0 0 0 0 0,0 0 0 0 0,0 0 0 0 0,0 0 0 0 0,0-4 0 0 0,0-1 0 0 0,0-8 0 0 0,0-1 0 0 0,0 1 0 0 0,0-1 0 0 0,0-2 0 0 0,0 2 0 0 0,0-1 0 0 0,0-2 0 0 0,3-2 0 0 0,2-1 0 0 0,0-2 0 0 0,2-1 0 0 0,0 0 64 0 0,-1-4-64 0 0,-1-2 0 0 0,-2-4 0 0 0,-2 0 0 0 0,0-10 0 0 0,-1-2 0 0 0,0-1 0 0 0,0-1 0 0 0,-1 0 0 0 0,1-16 144 0 0,0-9-144 0 0,0-4-88 0 0,0 6 88 0 0,0 12 0 0 0,0 8-64 0 0,-4 8 64 0 0,-1 7 0 0 0,1 6 0 0 0,0 4-64 0 0,2 2 64 0 0,0 1-96 0 0,1 1 96 0 0,1-1-96 0 0,-4 0 0 0 0,0 3-8 0 0,-1 2 0 0 0,2 3 0 0 0,0 4-64 0 0,2 4-200 0 0,0 2 184 0 0,1 3-520 0 0,0 1 464 0 0,-3 5-944 0 0,-2 1 776 0 0,1 11-4248 0 0,0 8-5055 0 0,2-2-4433 0 0</inkml:trace>
  <inkml:trace contextRef="#ctx0" brushRef="#br0" timeOffset="42746.5435">5377 630 5936 234020 59867,'-4'0'376'0'0,"0"0"1224"0"0,3 0 2224 0 0,5-4-640 0 0,3-2-1033 0 0,0 1-79-1084 3,-2 1-72 1084-3,-1 1-256 0 0,-2 2-368 0 0,0 0-696 0 0,-2 0-200 0 0,0 1-32 0 0,0 0-16 0 0,0 5 0 0 0,-1 4-144 0 0,1 1-24 0 0,0 0-8 0 0,-4 1 160 0 0,0-1-288 0 0,-1-3 0 0 0,-2 3 80-678 577,-1 2-80 678-577,2 0-64 0 0,2-2 56 0 0,1-3 8 0 0,1 1 0 0 0,2 3 0 0 0,3 0 0 0 0,-2 2 0 0 0,0 3 0 0 0,-2-1 0 0 0,0 0-48 0 0,0 2-8 0 0,1 2 0 0 0,-1 2 0 0 0,-3 1 88 0 0,0 0 24 0 0,-1 2 0 0 0,-2-1 0 0 0,0 5 0-551-1,0 1-104 551 1,3-1 0 0 0,1 4-80 0 0,2 3 0 0 0,0 5 64 0 0,4-2-64 0 0,2 2 0-6 554,4 1 0 6-554,-1-2 0 0 0,0-4 0 0 0,1 0 80 0 0,-1-1-80 0 0,-2-4 64 0 0,3-2-64 0 0,-2-2 0 0 0,-1-2 0 0 0,-2 0 80 0 0,-1 3-16 0 0,-6 1-64-4 556,-1-5 64-555 358,-4-1-64 559-914,-1-1 64 0 0,2-4-64 0 0,1-5 0 0 0,-1-5 0 0 0,0-3 64 0 0,2-2-64 0 0,1-2 0 0 0,1-1 0 0 0,2 0 0 0 0,1 1-112 0 0,0-1-16 0 0,0-4 0 0 0,0-4 0 0 0,4-14-1792 0 0,1-9 1232 0 0,7-17-4352-642 556,1-3-4495 642-556,-1 8-4313 0 0</inkml:trace>
  <inkml:trace contextRef="#ctx0" brushRef="#br0" timeOffset="43711.7103">5419 606 13040 231538 61736,'-4'0'1432'0'0,"-1"0"-1432"0"0,1 0 0 0 0,0 0 0 0 0,2 0 992 0 0,0 4 1383 0 0,1 1-1159 0 0,1 0-296 0 0,0 0 792 0 0,0-3-864 0 0,0 0-232 0 0,0-1-40 0 0,1 0-16 0 0,-1-1 512 0 0,0-5-560 0 0,0 0-8 0 0,0 0 0 0 0,0 0-72 0 0,0 2-16 0 0,0 2 0 0 0,3 0 264 0 0,2 0-448 0 0,0 1-8 0 0,-2 0 0 0 0,0 5-104 0 0,2 0 64 0 0,1 4-96 0 0,2 1-24 0 0,0 2 64 0 0,-1 3-64 0 0,2 7 32 0 0,2 3 0 0 0,4 3-32 0 0,-1-1-64 0 0,-3-5 64 0 0,0-1 8 0 0,2-1 0 0 0,-2 0 0 0 0,2 4 104 0 0,-2 3-64 0 0,-3 4 0 0 0,1 5 0 0 0,-1 1-112 0 0,2-3 64 0 0,2 5 32 0 0,-1 0-8 0 0,2-3 0 0 0,2-3 0 0 0,-2-4-88 0 0,1-3 64 0 0,2-1-64 0 0,4-5 64 0 0,3-3-64 5 680,9 1 0-5-680,-2-4 64 0 0,-3-3-64 0 0,3-4 96 0 0,-6-3 0 0 0,-5-3-96 0 0,-4 3 96 0 0,-3 1-96 0 0,-4-1 96 0 0,-4 0-32-12-496,-2-2 0 12 496,-2-1 0 0 0,4 0 0 0 0,0-1-64 0 0,-1 0 0 0 0,0 0 0 0 0,-1 4 0 0 0,3 1 0 0 0,1 0 0 0 0,-2-2 0 0 0,0 0 0 0 0,-2-1 0 0 0,-4-1 0 0 0,-2-1 64 0 0,0 0 0 0 0,0 0-64 0 0,1 0 80 0 0,2 0 0 0 0,-1 0-56 0 0,2-1-24 0 0,0 1 0 0 0,3 0 0 0 0,2 0-64 0 0,0 0-16-2 503,-1 0 80 2 578,-1 0 0 0-1081,-2 0 0 0 0,-3 0 0 0 0,-3 0 0 0 0,1 0 0 0 0,-4 0 0 0 0,1 0 0 0 0,1 0 0 0 0,1 0 0 0 0,2 0 0 0 0,1 0 64 0 0,1 0-64 0 0,1 0 64 0 0,0 0-64 0 0,1 0 0 0 0,-1-4-64 0 0,0-1 64 0 0,1 0 0 0 0,-1 1 0 0 0,0-3 0 0 0,0 0 0 0 0,0-3 0 0 0,0-3 0 0 0,0-4 0 0 0,0 1 64 0 0,0-5-64 0 0,0 2 0 0 0,0-1 0 0 0,3-8 0 0 0,2-3 0 0 0,0-1 0 0 0,-2 1 16 0 0,3 2-16 0 0,1 3 0 0 0,-5-8-80 0 0,-3 0 80 0 0,-1 0 0 0 0,0-1 0 0 0,-4 1 0 0 0,4-1 0 0 0,1-3 0 0 0,1-3 64 0 0,1-2-64 0 0,0-2-80 0 0,-1-1 80 0 0,1-9-104 0 0,-1-3 8 0 0,-3 1 96 0 0,-1-2-96 0 0,-1-3 0 0 0,-2 6 0 0 0,0 7 96 0 0,0 5-96 0 0,-1 6 0 0 0,1 5-24 0 0,0 9 0 0 0,3 3 0 0 0,1 7 0 0 0,2 5-40 0 0,0 3-16 0 0,1 4 0 0 0,1 2 0 0 0,-1 1-2312 514 9,-3 0 1600-514-9,-2 12-4528 0 0,1 7-3583 0 0,0 1-4033 0 0</inkml:trace>
  <inkml:trace contextRef="#ctx0" brushRef="#br0" timeOffset="26747.8802">3536 630 10800 203821 64133,'3'0'1184'0'0,"2"0"-1184"0"0,0 0 1016 0 0,-2 0 192 0 0,0 0 40 0 0,-2 0-1 0 0,0 0-191 0 0,0 0 952 0 0,-1 0-1008 0 0,0 0-264 0 0,-1 0-48 0 0,1 0-16 0 0,0 0 0 0 0,0 0-216 0 0,0 0-40 0 0,0 0-16 0 0,0 0 0 0 0,0 0-56 0 0,0 0-16 0 0,0 0 0 0 0,0 0 0 0 0,-4 0-64 0 0,-1 3-8 0 0,-3 3-8 0 0,-4 3 224 0 0,1 4-248 0 0,-3 4 0 0 0,3-1 0 0 0,1 1-112 0 0,1 1-24 0 0,0 2-8 0 0,0 5 0 0 0,0 3 56 0 0,2 0 16 0 0,-1-1 0 0 0,0 4 0 0 0,-2-1 40 0 0,2 4 0 0 0,-3 3 8 0 0,1 3 0 0 0,3 4-200 0 0,2 5 0 0 0,2 2 0 0 0,5-2 0 0 0,2-7 0 0 0,0-3 0 0 0,4-3 0 0 0,3-4 0 0 0,0-4 0 0 0,2-2 0 0 0,2-2 64 0 0,3-1-64 0 0,4 0 80 0 0,-1-1-80 0 0,3 1 80 0 0,1-5-80 0 0,0 0 64 0 0,-1-4-64 0 0,-1 0 64 0 0,-1-3-64 0 0,0-3 64 0 0,-4-2-64 0 0,-2-3 64 0 0,0-2-64 0 0,1-5 0 0 0,1-2 0 0 0,2 1 0 0 0,0-4 0 0 0,0-4 0 0 0,1-3 0 0 0,0-3 0 0 0,-3-3 0 0 0,-2-1 0 0 0,4-5 0-655 598,2-1 0 655-598,1 0 64 0 0,-3 1-64 0 0,-2 1 0 0 0,-4 2 0 0 0,-4 1 0-572-2,-4-4 64 572 2,-3-1-64 0 0,-2-3 64 0 0,-1 0 0 0 0,-1 1-64 0 0,-3-6 72 0 0,-2 0-72 0 0,-3 1 0 0 0,-3-4 64 0 0,0 0-64 0 0,-2 4 0 0 0,3 3 0 0 0,-2 4 0 0 0,2 2 0 0 0,3-2 0 0 0,-1 5 0 0 0,1 1 0 0 0,-1 2 64 0 0,-3-1-64 0 0,0 1 0 0 0,-1 3 0 0 0,2 0 0 0 0,2 1 0 0 0,-3 2 0 0 0,-5 0 64 522-1,-2 2-64-522 1,-1 4 0 0 0,-2 3 64 0 0,4 3-64 0 0,1 1 0 0 0,0 2 0 0 0,-1 1 0 0 0,3-1 0 0 0,0 1 0 0 0,3-1 0 0 0,3 1 0 0 0,4-1 0 0 0,-5-4 0 0 0,-1-1 0 0 0,2 0 0 0 0,-1 1 64 0 0,-3 1-64 0 0,-3 1 64 0 0,2 1-64 0 0,3 1 0 0 0,-3 0 0 0 0,-1 0 0 0 0,1 4 0 0 0,1 2 0 0 0,0-1 0 0 0,-2-1 0 0 0,2-1 0 0 0,0 3 0 0 0,1 0 0 0 0,0 0 0 0 0,-1-2 0 0 0,0 2 64 0 0,4 1-64 0 0,-1 3 0 0 0,1-1-64 0 0,3-1 64 0 0,1-2 0 0 0,-1 1-80 0 0,1 0 80 0 0,0 3 0 0 0,-2-1 0 0 0,0-1 0 0 0,1 1 0 0 0,-1 8 0 0 0,-1 4 0 0 0,-1 3 0 0 0,0 2 0 0 0,2-1 0 0 0,-2 0 0 0 0,1 4 0 0 0,2 1 0 0 0,2-1 0 0 0,1 2 0 0 0,-2 1 0 0 0,4-2 0 0 0,1 2 0 0 0,1 11 0-502-2,0 3 72 502 2,4 1-72 0 0,1-3 0 0 0,-1-2 0 0 0,3-3 0 0 0,0-5 0 0 0,-2-4 0 0 0,2-3 0 0 0,-1-3 0 0 0,3-1 80 0 0,-1-4-80 0 0,2-2 96 0 0,-1 1-96 0 0,1-4 192 0 0,-1-3-24 0 0,-3-4 0 0 0,2 1 0 0 0,3-1-168 0 0,2-2-120 0 0,-1-1 24 0 0,1 2 0 0 0,2 0 160 0 0,1-1 40 0 0,-1-1 8 0 0,-5-1 0 0 0,1-2-112 0 0,1 0 0 0 0,1-1 0 0 0,0 0 0 0 0,-4 0-72 0 0,-2-1 72 0 0,-1 1 0 0 0,0 0-72-2 749,-1 0 72 1 255,-3 0-64 1-1004,-1 0 64 0 0,3 0-64 0 0,3-4 64 0 0,1-1 0 0 0,-1 0 0 0 0,5-3 0 0 0,4-1 0 0 0,-1 3 0 0 0,0-3 0 0 0,2 0 0 0 0,-3-2 0 0 0,-1-3 0 0 0,2 1 0 0 0,1-2 0 0 0,1-1 0 0 0,-2-3 0 0 0,0-2 0 0 0,0-1 0 0 0,1 3 88 0 0,-2 1-24 0 0,0-1 0 0 0,1-1-64 0 0,-2 0-88 0 0,-4-6 24 0 0,0 2 0 0 0,-1-3 64 0 0,1 0 0 0 0,-2 0 0 0 0,-1-8 88 0 0,-2-1-24 0 0,-3 1 0 0 0,0-1 0 0 0,-2 2-152 0 0,0 2 24 0 0,0 3 0 0 0,-4 6 64 0 0,-1 4 0 0 0,-4 0 0 0 0,1 0 0 0 0,1-1 0 0 0,-2 3 0 0 0,-3 0 0 0 0,1 0 0 0 0,-2-2 0 0 0,2-2 0 0 0,-1 4 0 0 0,-2-4 64 0 0,-2 1-64 0 0,1 1 0 0 0,-3-1 0 0 0,1 4 0 0 0,0 0 0 0 0,-1 2 0 0 0,-1 5 0 0 0,0 3 64 0 0,-1 2-64 0 0,2 3 88 0 0,-1 1-168 0 0,1 0-32 0 0,-3 5-8 0 0,2 1 0 0 0,1 0 40 0 0,0-2 8 0 0,-4 3 0 0 0,1 0 0 0 0,-2 0-632 0 0,2-3 456 0 0,-2-1-3800 0 0,3-2-6735 0 0,4 0-5033 0 0</inkml:trace>
  <inkml:trace contextRef="#ctx0" brushRef="#br0" timeOffset="29023.9331">4268 560 7512 209763 70150,'7'-4'784'14'-506,"3"-2"-784"-14"506,-1 1 3328-27-508,-2 1-2136 27 508,-2 2 1680 0 0,-2 0-1937 0 0,-1 1-103 0 0,-1 0 768 0 0,-1 1-800 0 0,-1 1 1120 0 0,1-1-1296 0 0,0 0-112 0 0,-1 0 472 0 0,1 0-496 0 0,0 0-160 0 0,0 0 256 0 0,0 0-40 0 0,0 0-288 0 0,0 0-8 569 2,0 0 0-569-2,0 0-32 0 0,0 0-8 0 0,0 4 0 0 0,0 2 0 0 0,0 3 40 509 1,0 0 8-509-1,0 3 0 0-529,0 3 0 0 529,0-1-128 617-2,0 1-32-617 2,3 2 0 0 0,2 2 0 0 0,0 2 32 534 1,2 1 0-534-1,0 1 0 0 0,3 12 200 0 0,-1 9-104 0 0,-1 8 0 0 0,0 3 0 0 0,0 4-120 0 0,-1 1-16 0 0,-3-3-8 0 0,-1 1 0 0 0,1-1 0 0 0,2-3 0 0 0,-2-3 0 0 0,-1-5 0 0 0,0-3-80 0 0,-2-1 0 0 0,-1-4 64 0 0,1-8-64 0 0,-2-5 96 0 0,1-3-96 0 0,0-6 96 0 0,0-4-96 0 0,0-6 0 0 0,0-3 0 0 0,0-2 64 0 0,-1-1-64 0 0,1-1-88 0 0,0 0 24 0 0,0 0 0 0 0,1-8-680 0 0,2-6-704 0 0,5-8-1312 0 0,2-5-4376 0 0,1-5-1151 0 0,0 3-2361 0 0</inkml:trace>
  <inkml:trace contextRef="#ctx0" brushRef="#br0" timeOffset="31387.2164">4477 536 2688 213914 65131,'-7'0'168'0'0,"-6"4"3488"0"0,-1 2-2344 0 0,-1-1-176 0 0,2-1-40 0 0,2-1-8 0 0,1-2 1072 0 0,1 0-32 0 0,2 0-1065 0 0,3-1-7 0 0,2 0 1056 0 0,1-1-176 0 0,1 1-264-529-2,0 0-216 529 2,0 0-880 0 0,1 0 1016 0 0,-1 0-760 0 0,-3 0-224 0 0,-2 4-472 0 0,1 5-8 0 0,0 9 168 0 0,5 10 56 0 0,2 15 64 0 0,1 20 96 0 0,-1 8-256 0 0,3 0-144-495-1,1-5-24-104 1,-2-6-8-71 3,0-4 0 670-3,1-5-16 0 0,0-2 0 0 0,0-3 0 0 0,-3-4 0 0 0,0-1 0 0 0,-2-1-64 0 0,0-2 96 0 0,-1-4-32 0 0,0-4-64 0 0,-1 1 0 0 0,1-5 0 0 0,0-3 64 0 0,3-1-64 0 0,2-1 0 0 0,-1 1 0 0 0,0-4 0 0 0,2-1 0 0 0,0-4 0 0 0,0 1 0 0 0,-2-3-240 0 0,-2-3 144 0 0,0-6-680-993-5,-2-9 504 493 6,8-13-3800 500-1,1-9-6423-570 3,0 1-4889 570-3</inkml:trace>
  <inkml:trace contextRef="#ctx0" brushRef="#br0" timeOffset="36722.9854">4310 746 9648 238113 65112,'0'-4'1000'0'0,"0"-1"96"0"0,-4 0 168 0 0,0-3 32 0 0,-1-1 8 0 0,1 3-169 0 0,2 1-31 0 0,0 1-8 0 0,1 3 992 0 0,1 0-1128 0 0,0 1 0 0 0,0 0 720 0 0,0 0-1008 0 0,1 1-16 0 0,-1-1 0 0 0,0 0-224 0 0,0 0-48 0 0,0 0 0 0 0,0 0-8 0 0,0 0-128 0 0,4-4-24 0 0,4-1-8 0 0,5 0 0 0 0,3-3-72 0 0,7 0 112 0 0,9-3-40 0 0,7 1-72 0 0,0 2-72 0 0,1 2-72 0 0,-3 2 96 0 0,-4 2-96 0 0,-5 1 96 0 0,-3 1-96 0 0,-2 1 0 0 0,-1 3 0 0 0,2 2 0 0 0,0-1 0 0 0,1 0 0 0 0,-1 2 0 0 0,-5 0 64 0 0,2 3 0 0 0,-2-1-64 0 0,-2 3 88 0 0,-3-1-24 0 0,-1 2-64 0 0,-2 2 96 0 0,-3-1-96 0 0,-3 5 0 0 0,1 3 0 0 0,0 2 0 0 0,-2-4 0 0 0,-1 0 0 0 0,-1-1 0 0 0,-1-2 0 0 0,0-1 0 0 0,-1-3 0 532 3,0 4 80 0-3,-4 3 0-532 0,-5 2-80 0 0,0-2 72 0 0,-3-1-72 0 0,1 0 64 0 0,-1 1-64 0 0,1 1 64 0 0,-1 1-64 0 0,2 1 0 0 0,-2 0 64 0 0,2-4-64 0 0,-1-1 0 0 0,1 1 0 480-3,-1-4 64-480 3,2 1-64 0 0,1-4 64 0 0,-1-3-64 0 0,2-3 64 0 0,-3-3-64 0 0,1 3 64 0 0,-1-1-64 0 0,-3 0 64 0 0,1-6-64 0 0,-2-2 0 0 0,-1-1 72 538 9,2 1-72-538-9,-1 0 0 0 0,2 1 0 0 0,0 1 0 0 0,2 0 0 0 0,-2 1 0 0 0,3 0 0 0 0,-2 0 0 0 0,1 0 0 0 0,3 0 0 0 0,2 1 0 0 0,2-1 0 0 0,1 0 0 0 0,-2 0 0 0 0,0 0 0 0 0,0 0 0 0 0,1 0 0 0 0,0 0 0 0 0,2 0 0 0 0,0 0 0 499-2,1 0 0-499 2,0 0 0 0 0,0 0 0 0 0,1 0 0 0 0,-1 0 0 0 0,0 0 0 0 0,0 0 0 0 0,0 0 0 0 0,0 0 0 0 0,0 0 0 0 0,0 0 72 0 0,0 0-72 0 0,0 0 0 0 0,0 0 0 0 0,0 0 0 0 0,0 0 0 0 0,0 0 0 0 0,0 0 0 0 0,0 0 0 0 0,0 0 0 0 0,0 0 0 0 0,0 0 0 0 0,0 0 0 0 0,0 0 0 0 0,0 0 0 0 0,0 0 0 0 0,4 4 0 0 0,0 1 0 0 0,4 0 0 0 0,4-1 0 0 0,4-1 64 0 0,2-1-64 0 0,-2-1 0 0 0,0-1 0 0 0,1 0-80 0 0,5 4 80 0 0,-2 1 80 0 0,0 0 8 0 0,-4-1 0 0 0,-1 2-88 0 0,0 1 80 0 0,-1 3-80 0 0,-1 0 80 0 0,-2 2 48 0 0,1-1 0 0 0,-2 1 8 0 0,1 3 0 0 0,-2 3-208 0 0,2-2-48 0 0,-1 1-8 0 0,1 1 0 0 0,-2 1 128 0 0,-1 2 0 0 0,1 1 0 0 0,-2-3 0 0 0,3-1 0 0 0,-1 1 0 0 0,1-4 0 0 0,0 1 0 0 0,-3-4 0 0 0,-2-3 0 0 0,2 1 64 0 0,-1-1-64 0 0,-1-3 0 0 0,-1-2 0 0 0,-2-1 0 0 0,-1-2 0 0 0,0 3 0 0 0,-1 1 0 0 0,0 0 0 0 0,-1-1 0 0 0,1-2 0 0 0,3 4 0 0 0,2 0 0 0 0,-1-1 0 0 0,0-1-128 0 0,-2-1-24 0 0,0-2-8 0 0,-1 4 0 0 0,3 4-1744 0 0,4 5 56 0 0,1 0-696 0 0,-1 2-7599 0 0,-2-2-4745 0 0</inkml:trace>
  <inkml:trace contextRef="#ctx0" brushRef="#br0" timeOffset="37586.8201">4415 699 4384 232513 62597,'0'0'280'0'0,"0"0"904"0"0,0 0 1656 0 0,0 0-1400 0 0,0 0-400 0 0,0 0-80 0 0,0 0-24 0 0,0 0 624 0 0,0 0-1000 0 0,0 0-16 0 0,0 0 599 0 0,0 0-535 0 0,0 0 0 0 0,0 4 640 0 0,-4 2-608 0 0,-1 3 8 0 0,1 4 0 0 0,-3 0 24 0 0,-1 2 8 0 0,2 2 0 529 2,2 2 368-18-7,1 10-456 548 9,1 4-304-545-4,-2 4 16-514 0,-1 12 304 0 0,1 17-80 1121-4,0 5-312-1121 4,2-1-8 0 0,1-5 0 0 0,0-5 24 0 0,1-6 8 0 0,0-7 0 0 0,4 0 112 0 0,1-4-264 0 0,-1-6-8 0 0,4 0 0 0 0,3-4 16 0 0,-1-2-96 0 0,0-8 96 0 0,0-3-96 0 0,-1-4 0 0 0,-3-7 72 0 0,-1-3-72 0 0,-2-3 0 0 0,-2-3 0 0 0,-1 0 0 0 0,0-1 0 0 0,0 0-112 0 0,-1 0-32 0 0,1 0-8 0 0,0 1 0 0 0,0 0-680 0 0,-1-1 544 0 0,1 1-3232 0 0,0 0-2968 0 0,0 0-1039 0 0,0 1-2137 0 0</inkml:trace>
  <inkml:trace contextRef="#ctx0" brushRef="#br0" timeOffset="38337.8174">4394 746 11376 234137 62413,'3'-4'1240'0'0,"5"-5"-1240"0"0,2-2 808 0 0,1 2 152 0 0,0-2 24 0 0,2 2 8 0 0,-3 1 1079 0 0,2 2-1407 0 0,2 3-264 0 0,-1 2 288 0 0,0 0-352 0 0,-2 5-112 0 0,5 2 184 0 0,3 3-208 0 0,-2 1-16 0 0,0-2-8 0 0,0 2 0 0 0,1-1 0 0 0,2-1-112 0 0,3-3 16 0 0,2-2-80 0 0,1-2 216 0 0,-2 0-8 0 0,0-1 0 0 0,-1-1 0 0 0,2 1 480 0 0,1 0-272 0 0,-4-1-248 0 0,-2 1 272 0 0,-1 4-344 0 0,-4 1-8 0 0,-4 4 120 0 0,-5 8 48 1021 1,-2 6-128-1021-1,-3 2 0 0 0,-1 1 0 545 7,0 0 0-6-15,-5 4 104 566 14,0 8-24-1105-6,0 2-104 0 0,0-2-40 0 0,3-4 0 0 0,0-7-64 0 0,-3-4 96 0 0,0-3-96 0 0,1 0 64 0 0,0-4-64 0 0,-2 0 128 0 0,0 0-16 0 0,-2-1-8 0 0,-1-5 0 0 0,-2 1-40 0 0,-2-1 0 0 0,-3 1-64 0 0,1-2 96 0 0,0 3-96 0 0,-1-2 0 0 0,-1 2 64 0 0,1-1-64 0 0,1-2 0 0 0,-1 0-96 0 0,-1 0 24 0 0,2 2 0 0 0,0-2 136 0 0,-1-1 24 0 0,3 2 8 0 0,2-2 0 0 0,1-1-160 0 0,-2 1-32 0 0,-3 4-112 0 0,-1 0 208 0 0,0-2 0 0 0,5-3 0 0 0,3-3 0 0 0,-1-2 0 0 0,2-1 0 0 0,2-1-72 0 0,2 0-96 0 0,1-1-24 0 0,1 1 0 0 0,0-1 0 0 0,2-7-6256 0 0,-1-2-13511 0 0</inkml:trace>
  <inkml:trace contextRef="#ctx0" brushRef="#br0" timeOffset="38764.955">4707 1304 12872 239144 61161,'0'0'1408'0'0,"0"0"-248"0"0,0 0 1639 0 0,0 0-1367 0 0,0 0-584 0 0,0 0 592 0 0,4 0-328 0 0,4 4-440 0 0,2 5-344 0 0,1 2 16 0 0,0 2 0 0 0,-2 3 0 0 0,-3-1 0 0 0,1 1-32 0 0,0 1-8 0 0,-2 2 0 0 0,2-2 0 0 0,0 0-80 0 0,3 5 176 0 0,-2-1-200 0 0,3-1-56 0 0,-1 1-16 0 0,4 0 128 0 0,1 1-256 0 0,1-3 0 0 0,-2-1 0 0 0,-1-4 0-6 491,-1-4 64 6-491,-4 0-64 0 0,-2-1 0 0 0,-3-3 0 0 0,-2-2 0 0 0,-1-2 0 0 0,4 3 64 0 0,0 1-64 0 0,0-1 0 0 0,-1-2 0 0 0,-1 0 0 0 0,-1-2 0 0 0,0 0-536 0 0,-1-1 328 0 0,4 0-3232 0 0,0 0-3120 0 0,1-1-1055 0 0,-2 1-2177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3-10T16:23:29.415"/>
    </inkml:context>
    <inkml:brush xml:id="br0">
      <inkml:brushProperty name="width" value="0.1" units="cm"/>
      <inkml:brushProperty name="height" value="0.6" units="cm"/>
      <inkml:brushProperty name="color" value="#FFEBB3"/>
      <inkml:brushProperty name="inkEffects" value="pencil"/>
    </inkml:brush>
  </inkml:definitions>
  <inkml:trace contextRef="#ctx0" brushRef="#br0">3093 551 16152 193369 64799,'0'-3'1775'0'0,"0"-2"-1775"0"0,0 0 0 0 0,0 1 0 0 0,0 1 632 0 0,0 2 104 0 0,0-4 32 0 0,0-1 0 0 0,0 2-160 0 0,0 0 552 0 0,0 1-144-15-915,0 2-608 15 915,0 0-8 0 0,0 1 0 0 0,0 4 48 5-590,4 1 456-5 590,1 0-448 0 0,1-1 16 0 0,-2-1 472 8-509,-1 3-472-8 509,-1 0-152 0 0,-1 3-24 0 0,-1-1-8 0 0,-4 7 192 0 0,-2 8-320 0 0,1 4 0 0 0,0 5 0 0 0,2 0-40 0 0,-3 11 88 0 0,-1 16 16 3-650,1 13 16-516 648,2 3-120 513 2,5-5 8 0 0,3-7 8 0 0,1-5 0 0 0,-1-10 0 0 0,-1-6-136 0 0,-1-5 0 0 0,4-2 64 0 0,0-3-64 0 0,0-4 64 0 0,-2-2-64 0 0,-1-2 72 0 0,3-1-72 0 0,0-5 0 0 0,0-1 0 0 0,-2-4 0 0 0,-1 0 0 0 0,-2-3 0-9-618,0-2 0-527 618,-1-4 0 536 0,0-1 0 0 0,0-2 0 0 0,0-1 0 0 0,-1 0 0 0 0,1-1 0 0 0,0 1 64 0 0,0-1-64 0 0,0 1 0 0 0,0 0 0 0 0,0 0 0 0 0,0-4 0 0 0,-4-1-120-495 4,-2-4-48 495-4,1 0 88 0 0,1-2 0 0 0,-4-3 0 0 0,1 0 0 0 0,1 0 0 0 0,1 1-8 0 0,2 4 0 0 0,1-1 0 0 0,1-2 0 0 0,5 0 88 0 0,2-1 0 0 0,0-2 0 0 0,-2-2 64 0 0,0 1-64 0 0,-2 0 0 0 0,-1-1-64 0 0,-1-1 64 0 0,-4-2 0 0 0,-1-1 0 0 0,-1-1 0 0 0,1 0 0 0 0,2 0 0 0 0,1-1 0 0 0,1-3 0 0 0,1-1 0 0 0,-1 0 0-553-4,2 0 0 553 4,-1 2 0 0 0,0 2 0 0 0,-4-1 0 0 0,-1 2 0 0 0,-1 0 0 0 0,2 0 0 0 0,1 0 0 0 0,1 0 0 0 0,1 0 0 0 0,1 0 0 0 0,0 0 0 0 0,0 0 0 0 0,0-1 0 0 0,0 5 0 0 0,1 1 0 0 0,-1 0 0 0 0,0 2 0 0 0,0 1 0 0 0,0 2 0 0 0,0 3 0 0 0,-4 0 0 0 0,2 1 64 0 0,-2-2-64 0 0,0 1 0 0 0,0 2 0 0 0,1 2 64 0 0,0-2-64 0 0,2 0 0 0 0,0 2-88 0 0,1 1 88 0 0,0-2 0 0 0,0-4 0 0 0,1 0 0 0 0,-1 1 0 0 0,0 3 0 0 0,0 2 0 0 0,0 1 0 0 0,0 2 72 17-678,0 1-72-17 678,0 0 0 0 0,0 1 72-7-525,0-1-72 7 525,4 1 0 0 0,2 3 64 0 0,3 5-64 0 0,1 0 0 0 0,-1 0 0 0 0,1 1 64 0 0,0 0-64 0 0,-3-3 0 0 0,3 2 0 0 0,3-1 0 0 0,0 2 0 0 0,1 4 0 0 0,-1-2 0 0 0,-3 2 0 0 0,1-2 0 0 0,-1 1 0 0 0,1-2 0 0 0,0 1 0 0 0,-3-1 0 0 0,2 0 0 0 0,-1 4 0 0 0,2 1 0 0 0,4 3 64 0 0,-1 2-64 0 0,1 0 72 0 0,-2-2-72 0 0,2 2 80 0 0,2-2-80 0 0,2 4 96 0 0,2 0-24 0 0,-2 2-8 0 0,-1 3 0 0 0,2 1-64 0 0,5 3 0 0 0,7 3-72 0 0,2 4 72 0 0,0-5 0 0 0,-2-1 0 0 0,-2-2 0 0 0,-2-3 0 0 0,-6-2 0 0 0,-2 6 64 0 0,-5 1-64 0 0,-1-1 0 0 0,2-3 0 0 0,2-2 0 0 0,3-1 64 0 0,-3-3-64 0 0,0 0 0 0 0,-3-1 96 0 0,4 0 96 0 0,-1-1-96 0 0,1-3-96 0 0,-3-5-128 0 0,-1-1 24 0 0,-1-2 8 0 0,-5-3 96 0 0,-2-3 0 0 0,-4-2 0 0 0,-2-1 64 0 0,0-1 32-557 6,-2-1-96 557-6,1 5 80 0 0,-1 0-16 0 0,0 0 8 0 0,1 0-72 0 0,0-2 80 0 0,-1 0-80 0 0,1-5 0 0 0,0-5 64 0 0,0-6-64 0 0,0-3 0 0 0,0-4 0 0 0,0-1-80 0 0,1-4 16 8 514,-6-3 0-8-514,0 1 64 0 0,-1 2 0 0 0,2 0 64 0 0,-3-2-64 0 0,-5 0 0 0 0,-4 0 0 0 0,5 2 0 0 0,3 2 0 0 0,5-4 0 8 727,1 4 0-8-727,2-2 0 0 0,1 0 0 0 0,0 1 0 0 0,0-4 0 0 0,-5 0 96 0 0,-1-3-32 0 0,0-3-64 0 0,5 0 0 0 0,3-1 0 0 0,0-2 64 0 0,0-3-64 0 0,0-1 0 0 0,-1 3-64 0 0,-1 0 64 0 0,0 3-64 0 0,-5 4 64 0 0,-2-1-64 0 0,1 3 64 0 0,0 2 0 0 0,2 1 0 0 0,1 3 0 627-1,1 1-64-627 1,1 1 64 0 0,-1 3 96 0 0,2 6-16 0 0,-1 2-8 591-1,0 1-160-591 1,-4 4 24 0 0,-1 2 0 0 0,-1 2 64 0 0,2-3 0 0 0,1 0 0 0 0,1 1 0 0 0,1 1 0 1263-6,1 0 0-1263 6,-4 2 0 0 0,-2 0 0 0 0,1 1 0 0 0,1 0 0 0 0,1 1 0 0 0,1-1 0 0 0,1 0 64 0 0,1 0-64 0 0,0 0 0 0 0,0 0 0 0 0,0 4 0 0 0,1 1-96 0 0,-1 0 96 0 0,0 2 0 0 0,0 1 0 0 0,0-1 0 0 0,0-3 0 0 0,0-1 0 0 0,0-1 0 0 0,0-1 0 0 0,0-1 0 0 0,0 0 0 0 0,0 0 0 0 0,0-1 0 0 0,0 1 0 0 0,0 0 0 0 0,0 0 0 0 0,0 0 0 0 0,0-1 0 0 0,0 1 0 0 0,0 0 0 0 0,0 0 64 0 0,0 1 0 0 0,0-1 0 0 0,0 0-64 0 0,0 0-160 0 0,0 0 96 0 0,0 0 64 0 0,0 0 0 0 0,0 0 0 0 0,0 3 0 0 0,0 2 0 0 0,0 0 0 0 0,0-1 0 0 0,0-1 0 0 0,0-2 0 0 0,0 0 0 0 0,0 0 0 0 0,0-1 0 0 0,0 0 64 0 0,0-1-64 0 0,0 1 0 0 0,0 0-64 0 0,0 0 64 0 0,0 0 88 0 0,0 3-24 0 0,0 2 0 0 0,0 0-64 0 0,0 3 0 0 0,0 3 0 0 0,4 5-88 0 0,2 2 88 0 0,-1 3-80 0 0,0 0 80 0 0,2 6-80 0 0,0 1 176 0 0,0-1-16 0 0,-3 0-8 0 0,-1 2-72 0 0,-1 4-88 0 0,-1 4 24 0 0,-1-1 0 0 0,-4 2 64 0 0,-2 1 88 0 0,0-2-24 0 0,2 0 0 0 0,-4-2-64 0 0,0 0-88 0 0,2-2 24 0 0,1 1 0 0 0,-6 3 64 0 0,-2-2 0 0 0,6-3 0 0 0,3-3 0 0 0,4-3 0 0 0,5-2 0 0 0,2-1 0 0 0,0-5 0 0 0,-2-1 0 0 0,-1 0 0 0 0,-1-3 0 0 0,-2-4 0 0 0,-1 0 0 0 0,0-1 0 0 0,0-3 0 0 0,0-1 0 0 0,0-3 0 0 0,-1-1 0 5 527,1-1 0-5-527,0 0 0 0 0,0-1 0 0 0,0 1 0 0 0,0 0 0 0 0,0-1 0 0 0,0 1 0 0 0,0 0 0 0 0,0 0 0 0 0,0 0 72 0 0,0 0-72 0 0,0 0 80 0 0,0 0-80 0 0,0 0 0 0 0,0 0-88 0 0,0 0 88 0 0,0 0 0 0 0,0-4 0 0 0,-4-1 0 0 0,-2-3 0 0 0,1-1 152 0 0,-4 1-88 0 0,1 3-64 0 0,1 1-88 0 0,1 2 24 0 0,3 1 0 0 0,-3 1 64 0 0,-1 0 88 0 0,2-3-24 0 0,1-2 0 0 0,1 1-64 0 0,-3 0-152 0 0,0 1 88 0 0,0 2 64 0 0,2 0 0 0 0,1 1 0 0 0,2-4 0 0 0,0-1 0 0 0,1 0 0 0 0,0 2 0 0 0,0-4 0 0 0,-4 1 0 0 0,-1 0 0 0 0,0 2 0 0 0,1-3 0 0 0,1 1 0 0 0,1 0 0 0 0,1 2 0 0 0,0-2 0 0 0,-3 0 0 0 0,-1 0 0 0 0,0-2 0 0 0,1 1 0 0 0,1-3 0 0 0,-3 0 0-511-2,-1 3 64 511 2,1-2-64 0 0,2-4 0 0 0,1 2-64 0 0,-3-2 64 0 0,0-3 0 0 0,0-1 0 0 0,-2-3 0 0 0,0-1 0 0 0,-3-1 0-511-4,0 0 0 511 4,2-1 0 0 0,-1 1 0-543 7,1-1 0-177-8,1 1 72 720 1,-1-1 0 0 0,0 1 0 0 0,-2 3-72 0 0,1 2-88 0 0,-3 0 24 0 0,2 2 0 0 0,-2 1 64 0 0,1-2 0 0 0,-2 3 0 0 0,3-1 0 0 0,-3 2 0 0 0,3-1 0 0 0,-2 2 64 0 0,-3 0-64 0 0,1 0 0 0 0,4 4 0 0 0,-1-2 0 0 0,-3-3 0 0 0,-2 0 0 0 0,1 0 0 0 0,-1 0 0 0 0,2 0-64 0 0,1 1 64 0 0,-3-1 64 0 0,2 1-64 0 0,4 3 0 0 0,-1 3 0 0 0,1 1 0 0 0,4 3 0 0 0,2 1 0 0 0,2 0 0 0 0,2 0 0 0 0,0 1-64 0 0,2-1 64 0 0,-1 1 0 0 0,1-5 0 0 0,-5-1 0 0 0,-1 0 0 0 0,0 2 72 0 0,0 0-8 0 0,2 1-64 0 0,2 1 0 0 0,-1 1 0 0 0,2-4-96 0 0,0-1 24 0 0,0 1 72 0 0,0 0 88 0 0,1 1-24 0 0,-1 2 0 0 0,0 0-64 0 0,0 1-88 0 0,0 0 24 0 0,0 0 0 0 0,0 0 64 5-526,0 0 0-5 526,0 0 80 0 0,0 0-80 0 0,0 1 0 0 0,0-1 0 0 0,0 0 0 0 0,0 0 0 0 0,0 0 0 0 0,0 0-88 0 0,0 0 88 0 0,0 0 0 0 0,0 0 0 0 0,0 3 72 0 0,0 2-8 0 0,0 0-64 0 0,0-1 0 0 0,0-1 0 0 0,0-2 0 0 0,0 0 0 0 0,0 0 0 0 0,0-1 0 0 0,0 0 64 0 0,0-1-64 0 0,0 1 0 0 0,0 0 0 0 0,0 0 0 0 0,0 0 0 0 0,0 0 0 0 0,0 0 0 0 0,0 0 0 0 0,0 3-80-2 617,0 2 80 2-617,0 0-96-3-505,0 3 96 3 505,0 0 0 0 0,0 2 0 0 0,0 0 64 0 0,0-2-64 0 0,0-3 0 0 0,0 2 0 0 0,0 4-88 5 717,0 3 88-5-717,0 0 0 0 0,0 1 0 0 0,-4 1 0 0 0,-2 3 0 0 0,1 1 0 0 0,1 1 0 0 0,1 5 0 0 0,1 1 0 0 0,1 0 0 0 0,0 4 0 0 0,1-1 96 0 0,0-1-32 0 0,1 2-64 0 0,-1-1 0 0 0,0 2 0 0 0,0 4 64 0 0,0-1-64 0 0,0-3 0 0 0,0 1-80 0 0,5-1 80 0 0,-4 1-80 0 0,-1-1 80 0 0,3-2-80 0 0,1-3 80 0 0,-4-2-152 0 0,-2-1 24 0 0,-1-2 0 0 0,0 4 128 0 0,1-3 192 0 0,-4-5 0 0 0,0-6 8 0 0,0-5-288 0 0,1-3 8 0 0,2 0-128 0 0,1 1 80 0 0,2-1-8 0 0,-1-1 0 0 0,1-2-936 0 0,1 0 696 0 0,-1 3-3192 0 0,0 2-12207 0 0,0-2 4855 0 0</inkml:trace>
  <inkml:trace contextRef="#ctx0" brushRef="#br0" timeOffset="-11326.0455">49 197 5248 194085 56561,'0'0'144'0'0,"0"0"48"0"0,0 0-192 0 0,0 0 0 0 0,0 0 1256 0 0,5-4 216 0 0,0-1 48 0 0,5 0 8 0 0,0 1-376 0 0,2-2 1000-1 648,0-1-337-5-120,-2 1-1127 8-12,-4 2-16 2 42,-2 1 0-4-558,-2 2-112 0 0,-1 0 504 1 527,3 1 120-1-527,1 0-504 0 0,0 0 8-500-6,-1 1 248 500 6,-1-1-776 0 0,-2 0-24 0 0,0 0 0 0 0,-1 0 8 0 0,5 4 144 0 0,0 9 24 0 0,0 9 40 0 0,3 9 16 0 0,1 7-168 0 0,-2 4 0-1 578,3 6 0 1-578,-1 10-200 0 0,2 0 0 0 0,0-4 0 0 0,1-6 0 0 0,0-8 0 0 0,-3-7 0-614 579,-3-6 0-255 223,2-6 0 284-801,0-4 64 585-1,-2-5-64 0 0,-2-4 0 0 0,-1-3 0 0 0,-2-4 0 0 0,-1-4-2000-561 6,0-14-12255 561-6,0-4 4327 0 0</inkml:trace>
  <inkml:trace contextRef="#ctx0" brushRef="#br0" timeOffset="-10805.2418">322 130 9520 193778 62023,'0'0'264'0'0,"0"0"136"0"0,0 0-400 0 0,0-4 0-512 0,0-1 672 512 0,0 1 920 0 0,0-4-776 0 0,0 0-32 0 0,0 2 768 0 0,0-3-257 0 0,0 1-367 0 0,0 2-472 0 0,0 1-8 0 0,0 2 0 0 0,0 2 0 0 0,0 0 472 0 0,0 1 24 0 0,0 0-472 0 0,0 1-64-505 8,0-1-16 505-8,0 0 0 0 0,0 1 0 0 0,0-1-32-510-4,0 0-8 510 4,0 0 0 0 0,0 0 0 0 0,0 0-96 0 0,0 0-16 0 0,0 0-8 0 0,0 3 0 0 0,4 6 8 0 0,1 1 0 0 0,1 2 0 0 0,2 8 184 0 0,1 3-88 0 0,2 1-168 0 0,0 2-8 0 0,-2-1-8 0 0,1-1 0 0 0,0 3 0 0 0,-3 5-152 0 0,3 4 0 0 0,-2 0-72 0 0,3-6 72 0 0,0-5-96 0 0,-3-2 96 0 0,-2-6 152 0 0,2-1-88 0 0,-1 0-64 0 0,4-3 0 0 0,-2-3-64 0 0,-1-4 64 0 0,-2-2 0 0 0,-2-3 0 0 0,-2 3-664 0 0,-2 1 152 0 0,1-1-88 0 0,-2-5-256 0 0,1-2-360 0 0,-1 0 600 0 0,1-4-944 0 0,0-1 288 0 0,0 2-344 0 0,-9 1-720 0 0,-2 2 1585 0 0,0 1-3665 0 0,3 1-728 0 0,2 1-1464 0 0</inkml:trace>
  <inkml:trace contextRef="#ctx0" brushRef="#br0" timeOffset="-10113.3477">0 175 11344 192019 64865,'4'0'1240'0'0,"6"0"-1240"0"0,-3 0 0 0 0,-3 0 872 0 0,-2 0 160 0 0,-2 0 32 0 0,0 0 887 0 0,0 0-279 0 0,-1 0-840 0 0,1 0-224 0 0,-1 0-56 0 0,1 0-8 0 0,4 0 384 0 0,1 0-248 0 0,1 3-344 0 0,2 2-48 0 0,1 4 280 0 0,-2 3-288 0 0,3 5-24 0 0,-1 6 240 0 0,-2 3-248 0 0,-2 1-88 0 0,3 3-8 0 0,-1 1-8 0 0,-1-2 0 0 0,-2-1-56 0 0,-1 1 56 0 0,-2 4 16 0 0,0 0-72 0 0,-1-2 0 2-629,4-2 0-2 629,1-3 8 0 0,0-6-96 0 0,-1-5 96 0 0,4-6 0 0 0,-1-5 96-558-5,-1 1-216 558 5,-1 0-136 0 0,-2-1 0 0 0,-1-1-8 0 0,-2-6-24 0 0,1-1 0 0 0,-2 0 0 0 0,1-4 0 0 0,4-7-2936 0 0,1-6-3184 0 0,5-2-1047 0 0,-1 2-2089 0 0</inkml:trace>
  <inkml:trace contextRef="#ctx0" brushRef="#br0" timeOffset="-9601.9622">371 64 13104 186760 61412,'0'0'1432'0'0,"0"0"-1432"0"0,0 0 768 0 0,0 0 144 0 0,0 0 23 0 0,4 3 737 0 0,2 2-992 0 0,-1 0-8 0 0,4 3 616 0 0,-1 3-80 0 0,0 5-608 0 0,-3-2-192 0 0,-2 5 320 0 0,4 4-368 0 0,-1 4 520 0 0,-1 2-592 0 0,0 0-144 0 0,-3-6-32 0 0,0-2-8 539 3,3 7 80-539-3,0-3-112 0 0,1 4 0 0 0,-2-5 0 503 2,-2-1-72 19-3,0 6 0-522 1,-1 5 64 0 0,-1-2-64 0 0,0-7 64 0 0,0-8-64 0 0,0-7 0 0 0,-1-5 0 0 0,1-3 0 0 0,4-2-128 0 0,6-5-32 0 0,1-1-16 0 0,-1-1 0 0 0,5-5-2440 0 0,2-5-3792 0 0,0-4-1095 0 0,-1 2-2153 0 0</inkml:trace>
  <inkml:trace contextRef="#ctx0" brushRef="#br0" timeOffset="-8239.5397">1138 684 7728 188570 62850,'-4'0'488'0'0,"-2"0"-488"0"0,1 0 0 0 0,1 0 0 0 0,5 0 1192 0 0,2 0 184 0 0,2-3 40 0 0,-1-2 8 0 0,-1-4-304 0 0,-1 0-56 0 0,-1-2-9 0 0,0 0-7 0 0,-1-1-304 0 0,0 1-56 0 0,0 3-16 0 0,-5 2 544 0 0,0-1-696 0 0,-1 0-8 0 0,2 2 0 0 0,1 1-48 0 0,-8-2 432 0 0,-9 0-120 0 0,-3 4-472 0 0,0 4-8 0 0,-6 0 0 0 0,-1 4-80 5-625,0 1-24-5 625,0 3 0 0 0,2 4 0 0 0,-3-1-32 0 0,-9 2 128 0 0,-2 1-144 0 0,2 2-16 0 0,4-2 0 0 0,4 1 0 0 0,2 0 0 0 0,8 1-24 0 0,2 2-8 0 0,1-3 0 0 0,3 0 0 0 0,5-4-96 0 0,0 1 64 0 0,1 1-64 0 0,8 1 0 0 0,3-1 0 0 0,2 1 0 0 0,4 0 0 0 0,2-1 0 0 0,7-1-80 0 0,5 2 16 0 0,7-2 64 0 0,8-3 0 0 0,6-4-64 0 0,0 1 64 0 0,-3-1 0 0 0,0 2 0 0 0,-2 0 0 0 0,-3 1 64 0 0,-3 0 0 0 0,-3 2 0 0 0,-2 6 0 0 0,-1 7 96 0 0,-5 4-96 0 0,-5 1-64 0 0,-7 2 64 0 0,-3 4 72 0 0,-7 2-56 0 0,-4 0 0 0 0,0-4 0 0 0,1-3-8 0 0,-4-7 0 0 0,1-4 0 0 0,1-2 0 0 0,-2 0 8 0 0,-4 1 0 0 0,0-3 0 0 0,-2 0 0 0 0,-2 0-16 0 0,-3-2 32 0 0,-2-3-32 0 0,-1 0-64 4-513,-2-2 0-4 513,0-3 0 0 0,0-5 0 0 0,-5-4 0 0 0,0-1 80 0 0,-1-3-16 0 0,6-1-64 0 0,7-3 0 0 0,2-3 0 0 0,0 1 0 0 0,3-1 0 0 0,-2 1 0 0 0,-1 0 0 0 0,2 1 0 0 0,2 4 0 0 0,5 2 0 0 0,2 3 0 0 0,3 2-72 0 0,1 0-1400 0 0,1 2 944 0 0,1-5-2968 0 0,0 0-3144 0 0,-1 0-1079 0 0,1 0-2201 0 0</inkml:trace>
  <inkml:trace contextRef="#ctx0" brushRef="#br0" timeOffset="-7270.1136">1212 574 9936 192198 63055,'0'0'1032'0'0,"-4"0"-1032"0"0,-1 0 0 0 0,-1 0 0 0 0,2 0 1088 0 0,1 0 160 0 0,-3 0 32 0 0,-1 0 759 0 0,1-4-1391 0 0,-2-1-16 0 0,-1 0 480 0 0,2 1-648 0 0,-2 1-8 0 0,0-2 0 0 0,2-1-48 0 0,2 1 376 0 0,-7 1-104 0 0,0 1-168 0 0,0 2-256 0 0,4 0-24 0 0,-2 1-8 0 0,1-4 0 0 0,2 0 0 0 0,2-1 0 0 0,-6 1 224 0 0,-2 2-224 0 0,2 0 32 0 0,-2 1 8 0 0,-2 1 0 0 0,0 0 0 0 0,4 0-8 3-862,-1 4-8-3 862,-3 1 0 0 0,-2 4 0 0 0,-3 0-88 0 0,-3 3-24 0 0,-1-2 0 0 0,4-1 0 0 0,0 0-16 0 0,-4 0 104 0 0,-3 1 16 0 0,0 4-112 0 0,-1-2 0 0 0,6-2 0 0 0,1 1-128 0 0,0-2 64 0 0,5-2-64 0 0,-1 2 96 0 0,0 2-24 0 0,-3 0-8 0 0,4 2 0 0 0,-2 2-64 0 0,0 7 80 0 0,-2 6 0-508 4,2-1-80 508-4,5 2 0 0 0,4-3 64 0 0,4-3-64 0 0,2 2 0 0 0,2-3-88 0 0,6-1 88 0 0,1-5 0 0 0,1-4 0-531-6,2-5 0 531 6,4-3-64 0 0,5-3 0 0 0,2-1 0-545 3,3-1 0 545-3,2 0 64 0 0,0 0 0 0 0,5 0 0 0 0,1-3 0 0 0,0-1 0 0 0,-2 0 0 0 0,-1 5 0 0 0,3 2 0-506-2,1 1 0-94 4,-2 4 0 600-2,-1 0 0 0 0,-1 4 0 0 0,-6 2 0-521 5,-2 0 0 521-5,-5 2 0 0 0,0 1 0 0 0,-3 2 0 0 0,1 6 0 0 0,-3 2 0 0 0,3-3 0 0 0,-2-2 96 0 0,-3 0-32 0 0,-6-5 0 0 0,-9 8-912 0 0,-2 2 736 0 0,0 1 416 0 0,1 0 16 0 0,-1-5 8 0 0,0-3-256 0 0,2-3-72 0 0,-3-2 0 0 0,2-3 0 0 0,1-3 0 0 0,-3 0 64 0 0,2 0-64 0 0,-3-3 0 0 0,0 3 160 0 0,-6-1 160 0 0,-4-1-160 0 0,-3 2-160-1-504,2-1-144 1 504,2 0 24 0 0,-1-3 8 0 0,-1-1 112 0 0,-1-2 0 0 0,4 0 0 0 0,1-1 0 0 0,3-4 0 0 0,0-2 0 0 0,3 1 80 0 0,3 1-80 0 0,-1-2 0 0 0,1-1-136 0 0,-2 1 16 0 0,1 2 8 0 0,2-3-888 0 0,3 1 648 0 0,1-4-4440 0 0,2 1-18047 0 0</inkml:trace>
  <inkml:trace contextRef="#ctx0" brushRef="#br0" timeOffset="-6654.7676">1336 596 16671 193423 62536,'-4'0'1832'0'0,"-2"0"-1832"0"0,1 0 0 0 0,1 0 832 0 0,1 3 160 0 0,1 3 24 0 0,5 2 648 0 0,2 1-1104 0 0,0 2-16 0 0,4 0 0 0 0,0 1-120 0 0,-2 3-24 0 0,3 2-8 0 0,-1 2 0 0 0,-1 6 0 0 0,-3 2 0 0 0,2 4 0 0 0,0 4 0 0 0,-1 4-104-540 1,-1 10 248 540-1,-2 5-272 0 0,2 0-72-540-2,1 6 144 540 2,0-3-168 0 0,-2-4-168 0 0,-1-3 0 0 0,2-7 0 0 0,2-3-64 0 0,-2-4 64 0 0,4-1 0 0 0,-1-3 0 0 0,-1 1 0 0 0,2-1 64 0 0,0-3-64 0 0,-2-6 64 0 0,-2-3-1464-540-3,-1-5-32-489 6,2-9-592 1029-3,4-9-4728 0 0,1-8-1151 0 0,-2-2-2265 0 0</inkml:trace>
  <inkml:trace contextRef="#ctx0" brushRef="#br0" timeOffset="-5972.7639">1311 551 12752 192258 60679,'-4'4'1400'0'0,"-2"1"-1400"0"0,1 0 0 0 0,1-1 992 0 0,1-1 176 0 0,1-2 39 0 0,5 0 9 0 0,2 0-232 0 0,5-1 880 0 0,4 3-240 0 0,0 6-984 0 0,-2 4 0 0 0,1 4-8 0 0,-2 3-184 0 0,1 10 360 0 0,0 6-408 0 0,-4 2-104 0 0,-2 1-16 0 0,-3 2-8 0 0,-1 2 0 0 0,-1 0-112-536-2,-1 1-16 536 2,-1 1-8 0 0,1 3 160 0 0,-1 2-136 0 0,1 0 0 0 0,-1-2 0 0 0,1-5-80 0 0,0 2 48 0 0,0-3-64 0 0,0-1-64 0 0,0-1 80 0 0,4-2 0 0 0,2-5-80 0 0,-1-7 0 0 0,4-5 0-518-5,0-6 0 518 5,-2-5 0 0 0,2-1 88-548 4,0-1-88 548-4,3-7-1104 0 0,3-3 680 0 0,3-5-2744 0 0,-1-5-3632 0 0,1-4-1135 0 0,-4 0-2265 0 0</inkml:trace>
  <inkml:trace contextRef="#ctx0" brushRef="#br0" timeOffset="-5126.2367">1930 263 14864 191590 57013,'0'0'1040'0'0,"0"0"-1040"0"0,0 0 0 0 0,0 0 767-7 1504,0 0 129 7-1504,0 0 24 0 0,0 0 8 0 0,0 0-48 0 0,0 0 864 0 0,0 0-872 0 0,0 0-352 0 0,0 0-72 0 0,0 4-8 0 0,0 9 424 0 0,0 5-432 0 0,0 4 0 0 0,4 10 416 0 0,2 2-432 0 0,-1 0 0 0 0,-1 2 0 0 0,-1 2-264 0 0,-5 2-56 0 0,2 2-16 0 0,0 1 0 0 0,1 1 16 3 747,5 0 8-3-747,0 1 0 0 0,0 0 0 0 0,-1 0-40 0 0,2 7 0 0 0,1 2 32 0 0,-2 0 136 0 0,-1-2 24 0 0,-2-2 8 6 576,-1 6 0-6-576,-2 0-440 0 0,-4-2 24 0 0,-1-2 8 0 0,-1-2 240 0 0,1-3 40 0 0,6-1 16 0 0,3-1 0 0 0,0-5-88 0 606,0-1-64 0-606,-1-4 72 0 0,-1-4-72-583 0,-1-3 0-17-2,0-3 0-51 1,-1-2-104-52 1,0-5 32 127-2,0-1 72 576 2,-1-4 176-1021 1,1-4-104 1021-1,0-4-72 0 0,0-2-96 0 0,0-3 16 0 0,0 0 8 0 0,0 0 72 0 0,0-1 0-516 7,0 0 0-2-11,0 0 64 518 4,0 1-64-516 4,0-4 0 516-4,0-5 0 0 0,0-4 0 0 0,0-5-72-570-6,0-6 72 570 6,4 1-80 0 0,2-3 80 0 0,-5-1-128 0 0,-2-4 32 0 0,3 0 0 0 0,1 2 0 0 0,0-2 96 0 0,0-4 0 0 0,-5 1 0 0 0,-3-1 0 0 0,1-3-104-5-511,0-2 0 5 511,1-2 0 0 0,1 3 0 0 0,-3 0 104 0 0,-2-1 0 0 0,2-5-80 0 0,1-9 8 4 752,1-8 72-4-752,1 0-96 0 0,-3-9 24 0 0,-1 1 72 0 0,1 4 0 0 0,1 6-72 0 0,1 5 72 629 3,1 9 0-55-9,2 5 0-574 6,-1 5 0 506 4,1 5 0-506-4,1 4 0 541 0,-1 3 0-17 0,0 5 0-524 0,5 6 0-14-582,0 6 0 14 582,1 3 0 0 0,-2 3 64 0 0,-1 1-64 0 0,-1 1 160 1098-2,-1 0-96-1098 2,-5 0 32 0 0,-1 4 16 0 0,-1 4 0 0 0,1 5 0 0 0,2 8-112 0 0,1 3 0 0 0,1 5 0 535 2,-4 6 0-535-2,0 3 0 0 0,-1 3 0 0 0,2 6 0 0 0,2 2 0 0 0,0 4 136 0 0,1 0 8 0 0,1-1 0 0 0,4 5-72 0 0,2 0-192 0 0,-1-2-8 0 0,4-3 0 0 0,0-3 128-7 615,-2-6 0 7-615,-1-3 0 0 0,1-5-72 0 0,1 10-1336 0 0,-2 2 904 0 0,3 7-2440 0 0,-1 2-11711 0 0,-1-9 4487 0 0</inkml:trace>
  <inkml:trace contextRef="#ctx0" brushRef="#br0" timeOffset="-4722.1091">1460 1194 15032 189632 60674,'-13'0'1647'0'0,"-4"0"-751"0"0,1 0 168 0 0,-1 0 32 0 0,2 0 8 0 0,4 0-400 0 0,4 0-72 0 0,3 0-24 0 0,-2 0 0 0 0,0 0-160 0 0,1 0-40 0 0,1 0-8 0 0,10 0 248 0 0,4 0-432 0 0,4 0-8 0 0,5-3 0 0 0,2-2 16 0 0,3 0 8 0 0,5 1 0 0 0,2 1 0 0 0,4 1-168 0 0,0 2-64 0 0,-1-1 0 0 0,2 1 0 0 0,-2 0 80 0 0,7-3 0 0 0,1-6-80 0 0,-4 0 0 0 0,6-4 64 0 0,-2-2-64 0 0,-3 1 0-546-2,-8 3 0 546 2,-1-1 0 10-504,-2 2-112-10 504,-5 3-48 0 0,-7-2 0 0 0,-5 2-8 0 0,-2 1-3064 2 634,-1 2-3136-2-634,-3 1-1047 0 0,-1 2-2105 0 0</inkml:trace>
  <inkml:trace contextRef="#ctx0" brushRef="#br0" timeOffset="-3996.2145">1484 1106 13824 189748 63479,'0'0'1512'0'0,"0"0"-1512"0"0,13 0 1111 0 0,4 0 201 0 0,-5 0 48 0 0,-5 0 8 0 0,-3 0-280 0 524,-3 0-64 0-524,-1 0 0 0 0,-1 0 456 0 0,0 0-1128 0 0,1 0-16 0 0,-1 0-8 0 0,0 0-104 0 0,5 0-16 0 0,2 0-8 0 0,-1 3 0 0 0,-1 2-72 0 0,3 0 80 0 0,1 3-104 0 0,3 0-24 0 0,-1-2-8 0 0,3-1 0 0 0,2-2 0 0 0,4-1 24 0 0,3-2 96 0 0,5 0-16 0 0,3-3-96 0 0,1-3 0 0 0,-1-3 0 0 0,2 0-80-1-575,1-2 0 1 575,3-4 64 0 0,-1 2-64 0 0,-6 2 0 0 0,-8 3 0 0 0,-7 4-912-572-2,-7 1 608 572 2,-4 2-3424-1-554,-3 2-5807 1 554,-1-1-4441 0 0</inkml:trace>
  <inkml:trace contextRef="#ctx0" brushRef="#br0" timeOffset="-2731.1971">2499 551 15344 195153 61977,'0'4'1687'0'0,"0"1"-1687"0"0,0 0 0 0 0,-4-1 888 0 0,-2-1 160 0 0,1-2 32 0 0,0 0 928 0 0,2 0-1120 0 0,1-1-8 0 0,1-1 0 0 0,1 1-344 0 0,0 0 376 0 0,4 0-464 0 0,2-4-128 0 0,0-1-32 0 0,-2 0-8 0 0,-1 1 0 0 0,-1 1-8 0 0,0 2 0 0 0,-2 0 0 0 0,0 0 0 0 0,0 5-32 0 0,0 1-8 0 0,-1 0 0 0 0,1-1 0 0 0,0 3-48 0 0,0 4-16 0 0,0 7 0 0 0,0 5 0 0 0,0 6-48 0 0,0 1-16 0 0,0 4 0-499-6,0 3 0 499 6,0 3-8 0 0,0 10 96-548 8,4 4-96 548-8,2 0-96 0 0,-1-1 0 0 0,3-3 0 0 0,1-1 0 0 0,-2-3 224 0 0,-1 0 32 0 0,-3-6 0 0 0,-1 0 0 0 0,-1-5-256 0 0,-1-4 0 0 0,4-3-64 0 0,1-3 64 0 0,0-2 0 0 0,-1-5 0 0 0,-1-1 0 0 0,-1-1 0 0 0,-1-2 0-492-1,-1-4 0 492 1,0 0-64-492-2,0-1 64 492 2,0-3 0 0 0,-1-2 0 0 0,1 2 0-546 1,0 0 0 546-1,0-1 0 0 0,0 3 96 0 0,0-1-24 0 0,-4-1-176 0 0,-2-1-40-546-1,1-3-8-37 0,1 0 0 583 1,1-1 152 0 0,1-5 0 0 0,1-1 64 0 0,4-4-64 0 0,3-4 0 0 0,0-4 0 0 0,-2-2-88 0 0,-1 2 88 0 0,-1-1-128 0 0,0 0 32 0 0,-2-1 0 0 0,0 3 8 0 0,0 0 88 0 0,0-1 0 0 0,-5 2 0 0 0,0 1 0 0 0,-1 2 0 0 0,2-1 0 0 0,1-1 0 0 0,-4-3-64 0 0,1 2 64 0 0,0-1 0 0 0,2 0 0 0 0,-3-3 0 0 0,-1 0 0 0 0,2-10 0 0 0,2-2 0 0 0,1-1 0 0 0,1-2 0-540 4,2 1 0-60-8,-1-5-64 600 4,2-4 64 0 0,-1-2 0 0 0,0 2 0 0 0,0 2 0 0 0,1 3 0 0 0,-1 0 0 0 0,0 3 0 0 0,0 4 0 0 0,0-2 0 0 0,0 2 0 0 0,-4 2 0 0 0,-2 2 0 0 0,1 2 0 539-1,0 4 0-539 1,2 3 0 0 0,-3 3 0 0 0,0 5 0 0 0,0 4 0 0 0,6-2 0 0 0,2 1 0 0 0,2 2 0 0 0,0 1 0 0 0,-1 1 0 0 0,-1 1 0 0 0,-5 1 88 0 0,-2 0-88 0 0,0 0-72 0 0,0 0 72 0 0,2 0-104 0 0,1 1 104 0 0,1-1 0 0 0,0 0 0 0 0,1 0 0 0 0,0 0-96 0 0,1-4-248 0 0,-1-5 160 0 0,-4-4-2392 0 0,-2-5-4992 0 0,1 2-1327 0 0,1 3-2569 0 0</inkml:trace>
  <inkml:trace contextRef="#ctx0" brushRef="#br0" timeOffset="12571.0408">4404 574 7600 200863 64033,'0'0'792'0'0,"0"0"-792"0"0,0 0 0 0 0,0 0 0 0 0,0 0 864 0 0,0 0 1144 0 0,0 0-984 0 0,0 0-72 0 0,0 0-16 0 0,0 0 0 0 0,0 0 967 0 0,0 0 49 0 0,0 0-976 0 0,0 0-272 0 0,0 0-48 0 0,0 0-16 0 0,0 0 0 0 0,0 0-96 0 0,0 0 480 0 0,0 3-512 0 0,0 2-160 0 0,-4 4 288 0 0,-2 0-328 0 0,1 2-40 0 0,0 0-8 0 0,2 1 0 0 0,1-1 0 0 0,1-3-8 0 0,1 5 240-768-2,0 5-56 768 2,0 6-64-535 3,0 6-80 535-3,1 3-200 0 0,3-2 0 0 0,-2 3 0 0 0,-3-2 128 0 0,0 10 288 0 0,0 8-256 0 0,0 4-256 0 0,0-1 0 0 0,1 0 0 0 0,-1-7 0 0 0,1-3 64 0 0,0-5 0 0 0,0-2 8 0 0,0-3-72 0 0,0 1 80 0 0,0-2-80 0 0,0-3 80 0 0,0 2-80 0 0,0-5 0 0 0,0-3 72-623 3,0-2-72 109-7,0 0 0 514 4,0-4 0-1011 5,0-5 64 1011-5,0-5-64 0 0,0-2 0 0 0,4-8 0 0 0,2-5 0-572-3,-1-3 0-40 3,0-2 0 612 0,-2-3 0 0 0,-1-3 0 0 0,3-2 0 0 0,1 0 64 0 0,-1-2-64 0 0,-1-3 0 0 0,-1-2 0 0 0,-1 1 64 0 0,-1 0-64 0 0,-1 2 0 0 0,-5 1 0 0 0,0 1 0 0 0,-1 0 0 0 0,2 1 0 0 0,0 0 0 0 0,2 0 0 0 0,1 4 0 0 0,1 1 0 0 0,0 0 0 0 0,-4-9 0 0 0,-2-3 0 0 0,5-1 0 0 0,3 1 0 0 0,-4-2 0 0 0,-1 0 0 0 0,0-2 0 0 0,0-6 0 0 0,1-1 0 0 0,5 3 0 0 0,2 3 0 0 0,0 5 0 0 0,-1 3 0 0 0,-1 2 0 0 0,-1 1 72 0 0,-1 2-72 0 0,0-1 0 0 0,-1 5 0 0 0,0 0 0 0 0,0 4 0 0 0,-1 4 0 0 0,1 3 0 0 0,0 3 0 0 0,0-2 0 0 0,0 0 0 0 0,0 1 0 0 0,0 1 0 0 0,0-3 0 0 0,0 0 0 0 0,0 1 0 0 0,0 1 0 0 0,0-3 0 0 0,0 1 0 0 0,0 0 0 0 0,-4 2 0 0 0,-2-2 0 0 0,1 0 0 0 0,0 0 0 0 0,2 2 0 0 0,1-2 0 0 0,-3-1 0 0 0,-1 2 0 0 0,1 1 0 0 0,1 1 0 0 0,1 2 0 0 0,1 0 0 0 0,1 5 0 0 0,1 5 0 0 0,0 5 64 504 2,0 7-64-504-2,1 5 0 0 0,-1 0 0 0 0,0 1 64 0 0,0-1-64 0 0,0-1 0 0 0,0-1 0 0 0,0-1 0 0 0,0 0 0 0 0,0-1 0 0 0,0-4 0 0 0,0-1 0 0 0,0 0 0 0 0,0 1 0 0 0,5 2 0 0 0,0 4 0 0 0,1 2 0 0 0,-2 4 0 0 0,-1 5 0 0 0,3 4 0 0 0,1 2 0 0 0,-2 3 0 0 0,0 0 0 0 0,-2 1 0 0 0,-2 1 0 0 0,0-5 0 0 0,-1-5 0 0 0,0-1 64 0 0,0-6-64 0 0,-1-5 0 0 0,1-3 0 0 0,0-4 0 0 0,0-6 0 0 0,0-4 0 0 0,0-4 0 0 0,0-2 0 0 0,0-1 0 0 0,0-1-72 0 0,0-3 72 0 0,0-2 0 0 0,0 0 0 0 0,0 2 0 0 0,0-3 0 0 0,4 0 0 0 0,-3-3 0 0 0,-1 1 0 0 0,-1 2 0 0 0,0 1 0 0 0,0 3 0 0 0,-4 1-104 0 0,-2 1 16 0 0,2 1 8 0 0,0 1 0 0 0,-2-1-1920 0 0,-1-3-5736 0 0,2-2-1399 0 0,1 1-2633 0 0</inkml:trace>
  <inkml:trace contextRef="#ctx0" brushRef="#br0" timeOffset="15223.1619">4849 463 10912 199912 63060,'9'-4'1200'0'0,"2"-5"-1200"0"0,4-1 1056 0 0,-1 2 208 0 0,-3 1 40 0 0,-3 3 7 0 0,-2 1-127 0 0,-4 2 1144 0 0,-1 0-352 0 0,-1 2-496 0 0,0-1-752 0 0,-1 0 392 0 0,1 1-584 0 0,-1 3 320 0 0,1 1-568 0 0,-1 0-16 0 0,1 3 0 0 0,0 7 8 0 0,0 5-160 0 0,0 3 0 0 0,0 2 0 0 0,0 3 0 0 0,0 13 376 0 0,-4 6-208 0 0,-1 0 8 0 0,-1-2 0 0 0,2 0-168 0 0,1 4 64 0 0,-3 7-8 0 0,-1 0-80 0 0,1-8 0 0 0,2-6 0 0 0,1-5-40 0 0,2 0 24 0 0,0-2-88 0 0,1-8 0 0 0,0-4 0 0 0,0-7 0 0 0,0-5 0 0 0,1-1 0 0 0,-1 1 0 0 0,0-1 0 0 0,0 2 64 0 0,0-2-64 0 0,0-2 0 0 0,0 2 0 0 0,0-2 0 0 0,0-2 0 0 0,0-1 64 0 0,0-3-64 0 0,0 0 80 0 0,0-2-80 0 0,0 0 0 0 0,0-1 0 0 0,0 1 0 0 0,0 0 0 0 0,0-1 0 0 0,0 1 0 0 0,0 0 0 0 0,0 0 0 0 0,0 4 0 0 0,-4 1 0 0 0,-2 0 0 0 0,1-1 0-1094-1,0-2 0 1094 1,2 0 0 0 0,2-1 0 0 0,0-1 0 0 0,0 0 0 0 0,1 0 0 0 0,0 0 0 0 0,1 0 0 0 0,-1 0 0 0 0,0-1 0 0 0,0 1 0 0 0,0 0 0 0 0,0 0 0 0 0,0 0 0 0 0,0 0 0 0 0,0 0 0 0 0,0 0 0 0 0,0 0 0 0 0,0 0 0 0 0,0 0 0 0 0,0 0 0 0 0,0 0 0 0 0,0 0 0 0 0,0 0 0 0 0,0 0 0 0 0,0 0 0 0 0,0 0 0 0 0,0 0 0 0 0,0 0 0 0 0,4 4 0 0 0,2 1 0 0 0,-1 4 0 0 0,0-1 0 0 0,-2 4 0 0 0,-1 2 0 0 0,-1 0-88 0 0,-5 0 88 0 0,-2 2 0 0 0,1 3 80 0 0,4 0-80 0 0,4-1 64-513-2,0-2-64 513 2,0 2 0 0 0,0-3 0 0 0,-2-4 64 0 0,1-4-64 0 0,-2-3 0 0 0,1-2 0 0 0,-1-2 0 0 0,-1 0 0-532-2,1-1 0 532 2,0 1 0-505 2,0-1-96 505-2,0 0 24 0 0,0 1 0 0 0,0 0 272 0 0,0 0 56 0 0,0 0 16 0 0,0 0 0 0 0,0 0-336 0 0,0 0-224 0 0,0 0 136 0 0,0 0 152 0 0,0 0 0 0 0,0 0 0 0 0,0 0 0 0 0,0 0 96 0 0,0 0 32 0 0,0 0 0 0 0,0-4 0 0 0,0-1-128 0 0,0-3 0 0 0,0-5 0 0 0,0 0 0 0 0,0-1-80 0 0,0 2-40 0 0,0 2-8 0 0,-4-4 0 0 0,-2 0 128 0 0,1-1 0 0 0,0-2 0 0 0,7-2 0 0 0,1 3 0 0 0,2-1 0 0 0,-1 0 0 0 0,-1-1 0 0 0,-1-2 0 0 0,-1-1 0 0 0,0 0 0 0 0,-1-2 0 0 0,0 1 0 0 0,0 0 0 0 0,4-1 0 0 0,1-3 0 0 0,0-1 0 0 0,-1 0 0 0 0,-1 1 0 0 0,-5 1 0 0 0,-2-3 64 0 0,-1 0-64 0 0,0 1 80-530-6,6-3-80-135 13,3-7-72 665-7,0-2-32 0 0,0 3 104 0 0,-2 3 0 0 0,0 4 0 0 0,0 3 0 0 0,-2 2 0 0 0,0 1 0 0 0,0 1 0 0 0,0 0 0 0 0,0 5 0 0 0,0 4 0 0 0,0 1 0 0 0,0 3 0 0 0,0 2 0 0 0,0 3 0 0 0,0 2 0 0 0,0-3 0 0 0,-5 0 0 0 0,0 1 0 0 0,0 1 0 0 0,0 0 0 0 0,2 2 0 0 0,1 1 0 0 0,1-1 80 542-3,1 1-80-542 3,0 1 120 0 0,0-1-24 0 0,0 0 0 0 0,5-4 0 0 0,0 0-176 0 0,1-1-40 0 0,-2-3-8 0 0,-1 0 0 524-2,-1 2 128-524 2,-1 1 0 0 0,-4-2 0 0 0,-3 1 0 0 0,0 0 0 0 0,2 2 0 0 0,1 2 0 0 0,1 0 0 0 0,0 2 0 512 7,2 0 80-512-7,0 0-80 0 0,0 0 0 0 0,0 0 72 551 0,0 1-72-551 0,1-1 0 0 0,-1 0 0 0 0,0 0 0 0 0,0 0 64 0 0,0 0-64 0 0,0 0 0 0 0,0 0 0 0 0,0 0 0 0 0,4 4 96 0 0,2 1-32 0 0,-1-1 0 0 0,-1 4-64 0 0,-1 0-96 0 0,4 2 32 0 0,-1 0 0 0 0,4 1 64 0 0,0 4 0 0 0,-2-2 0 0 0,2 1 0 0 0,0 2 0 0 0,-3-1 0 0 0,3-1 64 0 0,-2-1-64 0 0,-1 0 72 0 0,2 2-72 0 0,4 1 96 0 0,4 7 0 0 0,-1 3-96 0 0,1 0 96 0 0,6 4-24 0 0,-1 0-72 0 0,0-1 0 0 0,0-2 72 0 0,2-1-72 0 0,-1 2-72 0 0,1 0 72 0 0,-3-1-104 0 0,2 6 176 0 0,2 10-72 0 0,1 0 0 0 0,-4-3 0 0 0,3-1 0 0 0,1-3 0 0 0,0 0 0 0 0,0-3 0 0 0,0-3 0 0 0,-4-3 0 0 0,-2-2 0 0 0,-1-1 0 0 0,-2-6 0 0 0,-1-1 0 0 0,-3 0 0 0 0,-3 1 0 0 0,0-3 0 0 0,-1 0 0 0 0,-2-3 0 0 0,-3-3 0 0 0,-1-3 0 0 0,-2-3 0-578-7,-1-1 0 578 7,0-2 0 0 0,0-1 0 0 0,3 1 0 0 0,7-1 0-524 5,0-3 88 524-5,0-2-88 0 0,-3-2 80 0 0,-2-1-80 3 503,-2 1 0-3-503,-2-1 0 0 0,0 0 0 0 0,-1 2 0 0 0,-1-1 0 0 0,1 0 0 0 0,-1-2 0 0 0,1 0 0 0 0,0-1 0 0 0,0 1 0 0 0,0-2 0 0 0,0-2 0 0 0,0 1 0 0 0,0-5 0 0 0,0-3 0 0 0,0 2 0 0 0,0 0 0 0 0,0 0 0 0 0,0-4 0 0 0,0-2 0 0 0,0-1 0 0 0,4-4 0 0 0,1 1 0 0 0,1 0 0 0 0,-2 2 0 0 0,-1 1 0 0 0,-1 2 0 0 0,-1 1 0 0 0,-1 1 0 0 0,0 0 0 0 0,0-4 0 0 0,0-1 0 0 0,0 1 0 0 0,0-4 0 0 0,-1-3 0 0 0,1-1 0 0 0,0-1 64 0 0,0-3-64 0 0,0 1 56 0 0,0 4-56 0 0,0-1 0 0 0,0 3 0 0 0,0-2 0 0 0,0 1 0 0 0,0 2 0 0 0,0-1 0 0 0,0 5 0 0 0,-4 3 0 0 0,-1 1 0 0 0,3 5 0 0 0,4 5 0 0 0,0 1 0 0 0,0 2 0 523 7,0 3 0-8-12,0 2 0-515 5,-1 2 0 0 0,0 1 0 0 0,-1 1 0 0 0,0 1 0 524 3,0-1 0-524-3,0 1 0 0 0,0-1 0 0 0,0 1 0 0 0,-1-1 0 505 4,1 0 0-505-4,0 0 0 0 0,0 0 0 0 0,0 0 0 0 0,0 0 0 0 0,0 0 0 525-1,0 0 0-525 1,0 0 0 0 0,0 0 0 0 0,0 0 0 0 0,0 0 0 0 0,0 0 0 506-1,0 0 0-506 1,0 0 0 0 0,0 0 0 0 0,0 0 0 0 0,0 0 0 0 0,0 0 0 0 0,0 0 0 0 0,0 0 0 0 0,0 0 0 0 0,0 0 0 0 0,0 0 0 0 0,0 0 0 0 0,0 0 0 0 0,-4 0 0 0 0,-1 0 0 0 0,-1 0 0 0 0,2 3 0 0 0,1 6 0 0 0,1 1 0 0 0,1-1 0 0 0,1-3 0 0 0,0 2 0 0 0,0 4 0 0 0,0 3 0 0 0,0-1 0 0 0,0 1 0 0 0,1 1 0 0 0,-1-1 0 0 0,0 0 0 0 0,0 1 0 0 0,0 3 0 0 0,0 0 0 0 0,0 2 0 0 0,0 0 0 0 0,0 2 0 0 0,0-1 0 0 0,0 0 0 0 0,0 5 0 0 0,0 0 0 0 0,-5 0 0 0 0,0-1 0 0 0,0 3 0 0 0,0 0 0 0 0,2 3 0 0 0,1-1 0 0 0,1 3 0 0 0,1-2 0 0 0,0-2 0 0 0,0 2 0 0 0,-4-1 0 0 0,-1-2 0 0 0,0 1 0 0 0,0 0 0 0 0,2-2 0 0 0,2-1 0 0 0,0 1 0 0 0,0 1 0 0 0,1-2 0 0 0,0-1 0 0 0,1-1 0 0 0,-1-2 0 0 0,0 0 0 0 0,0-5 0 0 0,0-1 0 0 0,0-3 0 0 0,0-5 0 0 0,0-3 0 0 0,0-3 0 0 0,0-2 0 0 0,0-2 0-506 1,0 1 0 506-1,0-1 0 0 0,0 0 0 0 0,0 1 0 0 0,0-1 0 0 0,0 1 0 0 0,0 0 0 0 0,0 0 0 0 0,0 4 0 0 0,0 1 0 0 0,-4-1 0 0 0,-2 0 0 0 0,1-1 0 0 0,1 3 0 0 0,1 0 0 0 0,1-1 0 0 0,1-1 0-506-2,0-2 0 506 2,1 0 0-524-1,1-2 0 524 1,-1 0 0-524-3,0 0 0 524 3,0 0 0 0 0,0 0 0 0 0,0 0 0 0 0,-4-1 0 0 0,-1-2 0 0 0,-1-6 0 0 0,-2-5 0 0 0,-1-3 0 0 0,2 0 0 0 0,2 1 0 0 0,-3-2 0 0 0,0 2 0 0 0,2 1 0 0 0,-2-2 0 0 0,-1 3 0 0 0,-2 0 0 0 0,1 1 0 0 0,-3 1 0 0 0,1 1 0 0 0,-1-1 0 0 0,-3 2 0 0 0,-3 2 0 0 0,2-1 0 0 0,-1 1 0 0 0,-1-2 0 0 0,3-3 0 0 0,-1-3 0 0 0,3-3 0 0 0,0-1 0 0 0,2-2 0 0 0,-1 0 0 0 0,1-5 0 0 0,-1-1 0 0 0,2 1 0 0 0,-2 0 0 0 0,2-2 0 0 0,-2 0 0-496 2,-3 2 0 496-2,1 0 0 0 0,0 2 0 0 0,-3 2 0 0 0,2 0 0 0 0,0 0 0 0 0,-2 5 0 0 0,2 1 0 0 0,0 4 0 0 0,-2 4 0 0 0,3-1 0 0 0,-2 2 0 0 0,4-1 0 0 0,-1 0 0 0 0,-3-2 0 0 0,3-2 0 0 0,2-4 0 0 0,1-5 0 20 513,0-8 0-20-513,4-1 0 0 0,2-4 0 0 0,2 4 0 0 0,2 0 0 0 0,0 6 0 0 0,2-1 0 0 0,3 4-80 574-1,2 2-24 49 2,0 0-8-623-1,-1 4 0 0 0,-2 1-160 0 0,-1 3 96 0 0,-1 4 0 507-7,-9 2-320-507 7,-3 3-216 564 4,0 2 352-564-4,2 1-2768 0 0,3 8 192 0 0,-2 11-1056 537-5,0 1-16119-537 5</inkml:trace>
  <inkml:trace contextRef="#ctx0" brushRef="#br0" timeOffset="29290.1055">6383 463 3824 238440 61442,'-4'-4'400'8'-766,"-2"-1"-400"-8"766,5-4 0 0 0,2 1 1136 0 0,2 0 1584 0 0,-1 2-1328 0 0,0 3-368 0 0,0 1 848 0 0,-1 1-88 0 0,-1 1-952 0 0,1 0 0 0 0,-1 0 743 0 0,0 1-847 0 0,-1-1-8 0 0,1 0 0 0 0,0 0-104-4-516,0 0 576 4 516,4 0-208-14-692,2 0-632 14 692,3 0 0 0 0,1 0-8 0 0,-1-3-120 0 0,-3-2-16 0 0,-2 0-8 0 0,-2 1 136 0 0,-1 1-208 0 0,0 2-8 0 0,-2 3 0 0 0,-3 3 64 0 0,-2 0 8 0 0,0-1 8 0 0,1-1 0 0 0,2-1-32 0 0,1-1-8 0 0,1-1 0 0 0,1 0 0 0 0,-5 4-56 0 0,0 1 80 0 0,0-1 24 6-500,1-4 48-6 500,1-2-128 0 0,1-5-128 0 0,1-5 72 0 0,1 0 216 0 0,0 2-32 0 0,0 2 8 0 0,0 3 0 0 0,-3 2-264 0 0,-7-2 0 0 0,-1 0 0 0 0,-3 0-72 0 0,-3 2 72 0 0,-3 5 64 0 0,-2 5 24 0 0,-6 2-8 0 0,-7 4 0 0 0,3 2-80 0 0,3 0 0 0 0,5-4 64 0 0,8-3-64 10 504,7 1 0-10-504,-1-2 0 0 0,3-1 0 0 0,2-2 0 0 0,-3 2 0 0 0,1 0 0 0 0,1 3 64 0 0,-2-1-64 0 0,-1 3 0 0 0,3 3 64 0-588,-4 7 32 0 588,-2 7 80 0 0,-1 3-96 0 0,-2 3 0 0 0,2 0 0 0 0,3-2-80 0 0,3 1 0 0 0,3-1 0 0 0,-2 5 0 0 0,0 0 0 0 0,1 1 0 0 0,1 2 0 0 0,6-2 0 0 0,2-4 64 0 0,1-4-64 0 0,-1-3 88 0 0,3 1-24 0 0,1 0 32 0 0,3-1-96 0 0,0-2 88 0 0,-3-1-88 0 0,2-1 80 0 0,0 0-80 0 0,-3-1 0 0 0,3 0 72 0 0,3 0-72 0 0,3-4 144 4 600,4-1-8-4-600,3 0 0 0 0,1-2 0 0 0,-3-1-136 0 0,3-2-152 0 0,1-3 32 0 0,2 0 8 0 0,-1-1 112 0 0,0-2 0 0 0,0-6 0 0 0,0-2 0 0 0,3-6 0-10-580,6 0 64 10 580,1-4-64 0 0,2-3 0 0 0,0 2 96 0 0,1-2-96 0 0,3-2 96 0 0,-2-1-96 0 0,-4-2 0-560 535,2-1 0 560-535,-7 3 0 0 0,-4 0 0 0 0,-3 1 0 0 0,-1 2 0 0 0,-4 4 0 0 0,-1 0 0 0 0,-4 2 0 0 0,-5 2 0 0 0,-3 3 0 0 0,-3 2 0 0 0,-1 1 0 0 0,-3 1 0 0 0,1 0 0 0 0,-1 1 0 0 0,0-1 0 0 0,1 0 0 0 0,-1 1 0 0 0,1-1 0 0 0,0 0 0 0 0,0 0 0 9 594,0 0 0-9-594,0 0 0 0 0,0 0 0 0 0,0 0-64 0 0,0 0 64 0 0,0 0 0 0 0,0 0 0 0 0,0 0 0 0 0,0 0 0 0 0,0 0 0 0 0,0 0 0 0 0,0 0 0 0 0,0 0 0 0 0,0 0 0 0 0,0 0 0 0 0,0 0 0 0 0,0 0 0 0 0,0 0 0 0 0,0 0 0 0 0,0 0 0 0 0,0 0 80 0 0,0 0-16 0 0,0 0-64 0 0,0 0 0 0 0,0 0 0 0 0,0 0-64 0 0,0 0 64 0 0,0 4 0 0 0,0 1 0 0 0,-4 0 0 0 0,-2-2 0 0 0,-3 0 0 0 0,-1-1 0 0 0,-3 2 0 0 0,1 2 0 0 0,-1 2 0 0 0,0 1 0 0 0,0-2 0 0 0,1-1 0 0 0,3 1 0 0 0,2 0 0 0 0,0-1 0 0 0,-1-2 0 0 0,2-2 0 0 0,2-1 0 0 0,-2 4 80 0 0,-1 0-80 0 0,-3-1 0 0 0,0 0 0 0 0,-3-2 0 0 0,2 4-96 0 0,-2-1 96 0 0,-3 0 0 0 0,-4-1 0 0 0,3-1 0 0 0,0 2 0 0 0,-2 1 0 0 0,-2 2 0 0 0,-1 1 0 0 0,-2-2 0 0 0,4-1 0 0 0,1-3 0 0 0,4-1 0 0 0,4-1 0 0 0,0-1 72 0 0,1 0-72 0 0,-1-4 0 0 0,1-2 0 0 0,3 1 0 0 0,-3 1 0 0 0,1-3 0 0 0,-2 1 0 0 0,1 0 0 0 0,-3 2 0 0 0,-2 1 0 0 0,0 1 0 0 0,-1 2 0 0 0,-1 0 0 0 0,1 0 0 0 0,4 0 0 0 0,-1 0 0 0 0,3 1 0 0 0,-2-1 0 0 0,1 0 0 0 0,-1 4 0 0 0,0 1 0 0 0,4-4 0 0 0,-2-2 0 0 0,1-1 0 0 0,1-1 0 0 0,4 2 0 0 0,1-1 64 0 0,1 1-64 0 0,-2 1 0 0 0,-6-4 0 0 0,-1-1 64 0 0,2 0-64 0 0,2-3 0 0 0,2 1 0 0 0,-1-3 64 0 0,-1 0-64 0 0,1 2 0 0 0,-2 3 0 0 0,-1 1 0 0 0,3 2 0 0 0,1 2 0 0 0,2-4 0 0 0,-3-5 0 0 0,-1 0 0 0 0,2 1 64 0 0,1-2-64 0 0,1-3 0 0 0,-3 0 72 0 0,0 0-72 0 0,1 1 0 0 0,0-1 0 0 0,3-2 0 0 0,0 2 64 0 0,-3-1-64 0 0,3-2 64 0 0,3 2-64 0 0,0-1 0 0 0,1 3 0 0 0,-1-1 0 0 0,0-2 0 0 0,0-1 0 0 0,-1 0 0 0 0,0 1 0 0 0,1-2 0 0 0,-1-1 0 0 0,-5-2 0 0 0,0 3 0 0 0,-1 0 0 0 0,2 0 0 0 0,1-2 0 0 0,1 4 0 0 0,1 3 0 0 0,0 0 0 0 0,1-2 0 0 0,1-1 0 0 0,-1 1 0 0 0,0-1 0 0 0,0-1 0 0 0,0-3 0 0 0,1 0 0 0 0,-1-2 0 0 0,4-1 0 0 0,-3 0 0 0 0,-1 3 0 0 0,3 2 0 0 0,1-1 0 0 0,1 3 0 0 0,-2 1-64 0 0,4-2 64 0 0,0 2 0 0 0,-1 4 0 0 0,-1-1 0-2-614,-2 2 0 2 614,-2 3 64 0 0,0 1-64 0 0,-1 3 0 0 0,4-3 0 0 0,2 0-112 0 0,3 0 40 0 0,1-2 72 0 0,2 0 0 0 0,4 1 0 0 0,-1 1 64 0 0,1 2-64 0 0,2-2 0 0 0,-2-1-88 0 0,1-3 88 0 0,1 1-64 0 0,2-3 64 0 0,2 0-72 0 0,1 3 72-13-692,-3-1-64 13 692,-1 0 64 0 0,1 6-64 0 0,1 4 64 16-541,-4 1-64-16 541,-3 1 64 0 0,-5-1-64 0 0,0 3 64-5 533,-1 2-80 5-533,-2 2 80 0 0,2 4-80 0 0,-5 0-72 0 0,-2-3-8 0 0,-2 1-8 0 0,0-1 0 0 0,-1-3 56 0 0,1-2 16 0 0,0-2 0 0 0,0-2 0 0 0,1 0-744 0 0,0-2 544 0 0,0-3-3368 0-545,0-1-6079 0 545,0-1-4537 0 0</inkml:trace>
  <inkml:trace contextRef="#ctx0" brushRef="#br0" timeOffset="30797.0802">6532 1172 12528 235409 60158,'-5'0'1368'0'0,"0"0"-1368"0"0,-1 0 864 0 0,2 0 160 0 0,1 0 31 0 0,1 0 9 0 0,1 0-272 0 0,1 0 664 0 0,0 0-736 0 0,0 0-264 0 0,0 0 344 0 0,0 0-408 0 0,1 0 0 0 0,-1 0 0 0 0,0 0 0 0 0,0 0 0 0 0,0 0-72 0 0,0 0-24 0 0,0 0 0 0 0,0 0 0 0 0,0 0-40 0 0,0 0 0 0 0,4-4-8 0 0,6-4 192 0 0,5-2-248 0 0,0-3-8 0 0,6-2 120 0 0,8-3-96 0 0,-1 2-104 0 0,-1 3-40 0 0,-1 4-64 0 0,-1 0 88 0 0,0 2-88 0 0,-5 1 64 0 0,-1 3-64 0 0,-4 0 0 0 0,-4 3 0 0 0,-1-1 72 0 0,-1 2-72 0 0,-2-1 0 0 0,1 0 72 0 0,4-3-72 0 0,0-2 64 0 0,-2 0-64 0 0,-3 2 96 0 0,-2 0-96 0 0,-3 1 96 0 0,-1 1-96 0 0,-1 1 80 0 0,0 0-80 0 0,-1 0 80 0 0,1 0 0 0 0,0 1 0 0 0,-1-1-16 0 0,1 0-64 0 0,0 0 96 0 0,0 0 32 0 0,0 4-128 0 0,0 1 96 0 0,0 0-32 0 0,-4-2 0 0 0,-2 0 0 0 0,1-1 0 0 0,0-1 0 0 0,2-1-64 0 0,2 0 0 0 0,0 4 0 0 0,0 0 0 0 0,1 1 0 0 0,0-1 64 0 0,1-2-64 0 0,-1 4 64 0 0,0 3 0 0 0,0 2-64 0 0,0 1 64 0 0,0 7-144 0 0,0 0 80 0 0,-4 4 0 0 0,-2-1 0 0 0,1-1 0 0 0,1-1 80 0 0,1 1-80 0 0,1 0 96 0 0,1 1-96 0 0,0-1 96 0 0,1 1-96 0 0,1 4 0 0 0,-1-2 0 0 0,4 1 0 0 0,2 6 0 0 0,-1-1 0 0 0,0 4 128 0 0,-2-1-64 0 0,-1-2 0 0 0,-1-3 0 0 0,-1-6-64 0 0,0-6 64 0 0,0-7-64 0 0,0-4 64 0 0,0 0-64 0 0,-1 0 64 0 0,1-1-64 0 0,0-2 64 0 0,0 0 0 0 0,0-1 64 0 0,0-1-64 0 0,0 0 0 0 0,0 0 64 0 0,0-1-64 0 0,0 1-64 0 0,0 0 0 0 0,0 0 0 0 0,0 0 0 0 0,-4 0 64 0 0,-2 0-64 0 0,1 0 0 0 0,1 0 64 0 0,1-4-64 0 0,1-1 0 0 0,1 0 72 0 0,0-2-72 0 0,1-5 0 0 0,1-3 64 0 0,-1 0-64 0 0,0 0 0 0 0,0-2 0 0 0,0-6 0 0 0,0 2 0 0 0,5 0 0 0 0,0 0 0 0 0,1 3 0 0 0,-2 2 0 0 0,-1-1 0 0 0,-1 3 0 0 0,-1-1 0 0 0,-1 0 0 0 0,0-3 0 0 0,4 3 0 0 0,-3 0 0 0 0,-1-2 0 0 0,-1 2 0 0 0,-1-3 0 0 0,1 1 0 0 0,0-1 0 0 0,1 4 0 0 0,-5 3 0 0 0,-1 0 0 0 0,1 2 0 0 0,1 3 0 0 0,1 2 0 0 0,1 1 0 0 0,1 2 0 0 0,0 1 0 0 0,1 0 0 0 0,1 1 0 0 0,-1-1 0 0 0,-4-3 0 0 0,-2-2 0 0 0,1 1 0 0 0,1 0 0 0 0,1 1 0 0 0,1 2 0 0 0,1-4 0 0 0,1-1 0 0 0,0 2 0 0 0,0 0 0 0 0,0 1 0 0 0,0 2 0 0 0,0 0 0 0 0,-4 1 0 0 0,-1 0 0 0 0,-5 4 0 0 0,1 1 0 0 0,0 0 0 0 0,3-1 0 0 0,2-1 0 0 0,-3-1 0 0 0,1-1 0 0 0,0-1 0 0 0,2 0 0 0 0,1 0 0 0 0,-2 0 0 0 0,-2 0 0 0 0,2-1 0 0 0,-3 1 0 0 0,-1 0 0 0 0,2 0 0 0 0,-2 0 0 0 0,-4 0 64 0 0,-8 0-64 0 0,-1 0 64 0 0,0 0-64 0 0,-1 0 0 0 0,3 0 0 0 0,1 0 0 0 0,0 0 0 0 0,-1 4 0 0 0,2 1 0 0 0,5 0 0 0 0,4-1 0 0 0,4-2 0 0 0,-1 0 0 0 0,-1-1 0 0 0,3-1 0 0 0,0 0 64 0 0,2 0-64 0 0,1 0 0 0 0,0 0 0 0 0,1-4 64 0 0,1-1-64 0 0,-1-4 0 0 0,0 0 0 0 0,0 2 0 0 0,0 1 0 0 0,1-1 0 0 0,-1-1 0 3-747,0 3 0-3 747,0 1 0 0 0,0 1 0 0 0,0 2 0 0 0,0 0-168 0 0,0 1 168 0 0,0 1-2016 0 0,0-1 1312 0 0,8 0-5392 0 0,3 0-16103 0 0</inkml:trace>
  <inkml:trace contextRef="#ctx0" brushRef="#br0" timeOffset="31921.1569">7002 86 5240 233800 59956,'0'-4'544'0'0,"4"-5"-544"0"0,1-1 0 0 0,1 2 1336 0 0,-2-2 1856 0 0,3 0-1560 0 0,1-1-168 0 0,-2 1 1392 0 0,-1 2-1433 0 0,-2 2 2273 0 0,-1 7-1752 573-1,-2 6-1320-57 2,1 2-16 0-2,-2 8 416-516 1,1 7-248 0 0,0 4-392 0 0,0 2-216 0 0,-1-2-40 0 0,1-1-16 0 0,0-2 0 0 0,4-1 80 0 0,2 3 240 0 0,-1 4-216 0 0,0-2-216 0 0,-2-8 0 0 0,-1-6 0 0 0,-1-6 0 0 0,-1-4 0 0 0,0-4 64 0 0,0-1-64 0 0,0-2-2048 0 0,-1 1 1296 0 0,1-8-6216 0 0,0-2-11431 0 0</inkml:trace>
  <inkml:trace contextRef="#ctx0" brushRef="#br0" timeOffset="32074.5658">7249 19 13992 238243 56199,'0'4'1536'5'529,"0"5"-1536"-5"-529,0 4 1015 0 0,0 5 1425 0 0,0 2-1192 0 0,0-2-304 0 0,0 0 816 0 0,0 0-888 0 0,0-2-496 0 0,0-1-104 0 0,0 1-16 0 0,0-2 168 0 0,4 1-264 0 0,2-3 0 0 0,-1 0 128 0 0,-1 3-160 0 0,0-2-8 0 0,-3-3 0 0 0,0-4-40 0 0,0-1 64 0 0,-1-3-72 0 0,0-2-72 0 0,-1 0 0 0 0,1-1 0 0 0,0 1 0 0 0,0-1-136 0 0,0 1-240 0 0,0 0-4440 0 0,0-1 3152 0 0,0 1-17751 0 0</inkml:trace>
  <inkml:trace contextRef="#ctx0" brushRef="#br0" timeOffset="33176.496">6977 197 5264 232875 58455,'0'-4'552'0'0,"4"-1"-552"0"0,2 0 0 0 0,-1 1 1440 0 0,-1 2 264 0 0,-1 0 56 0 0,-1 1 0 0 0,-1 1 1744 0 0,0 0-2393 0 0,3 0-63 0 0,1 0 1016 0 0,0 0-1032 0 0,0 0-272 0 0,-3 0 632 0 0,0 0-704 0 0,-1 1-208 0 0,-1-1-48 0 0,0 0-8 577 1,0 0 0-577-1,4 3-176 0 0,2 2-40 0 0,-1 0-8 0 0,-1 3 0 0 0,3-1-48 0 0,1 0-16 0 0,-2 1 0 0 0,-1 1 216 0 0,-2-3-128 0 0,-2-1 8 0 0,0 1 0 0 0,4 5-80 0 0,0-1-24 0 0,-4 2 0 0 0,-3 4 0 0 0,0-3 0 0 0,-1 2 0 0 0,1 1 0 0 0,0 3 0 0 0,-3-3-40 0 0,-1 3 56 0 0,0 0-72 0 0,2-1-72 0 0,1-3 0 0 0,1-4 0 0 0,1-4 64 0 0,1-4-64 0 0,0-1 0 0 0,0-2 0 0 0,0 0 0 0 0,1-1 0 0 0,-1 0 0 0 0,4 1 0 0 0,10-1-552 0 0,3-3 344 0 0,2-1-4424 0 0,3-4-5207 0 0,-4 0-4505 0 0</inkml:trace>
  <inkml:trace contextRef="#ctx0" brushRef="#br0" timeOffset="33771.5787">7323 130 9008 239391 65696,'0'0'936'-2'-2070,"0"0"-936"-4"1573,0 0 1016 6 497,0 0 144 0 0,0 0 32 0 0,0 0 968 13-558,0 0-361-13 558,0 0-79-1-559,0 0-120 1 559,0 0-800 0 0,0 0-112 0 0,0 0-24 0 0,0 0-8 0 0,0 0 488 0 0,0 0-688 0 0,0 0-8 0 0,0 0 0 0 0,0 0-232 0 0,-4 0 104 0 0,-2 4-104 0 0,1 5-216 0 0,1 1 96 0 0,1 6-16 0 0,1 0-80 0 0,1 2 64 0 0,0 1-64 0 0,1-2 72 0 0,1-5-72 0 0,-1-4 80 0 0,0-3-80 0 0,4 1 88 0 0,2 4-88 0 0,0-1 96 0 0,-2-1-96 0 0,-1-2 80 0 0,-1-3-80 0 0,-1-1 64 0 0,-1-1-64 0 0,0 3 128 0 0,0 5-128 0 0,0 0-88 0 0,0-1 8 0 0,0 6-208 0 0,-1 0-184 0 0,1-2 232 0 0,0-3-3432 0 0,0-3-2544 0 0,0-3-983 0 0,0-1-2041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3-10T16:01:59.628"/>
    </inkml:context>
    <inkml:brush xml:id="br0">
      <inkml:brushProperty name="width" value="0.1" units="cm"/>
      <inkml:brushProperty name="height" value="0.6" units="cm"/>
      <inkml:brushProperty name="color" value="#FFC114"/>
      <inkml:brushProperty name="inkEffects" value="pencil"/>
    </inkml:brush>
  </inkml:definitions>
  <inkml:trace contextRef="#ctx0" brushRef="#br0">889 395 11144 239610 54133,'0'0'832'0'0,"0"0"-448"0"0,0 0-384 0 0,0 0 0 0 0,0 0 1056 0 0,0 0 200 0 0,0 0 40 0 0,0 0 7 0 0,0 0-487 9 734,0 0-96-9-734,0-4-16 0 0,0-1 592 0 0,0 1-720 0 0,0 0 0 0 0,0-2 456 0 0,0 0-600 0 0,0 1-8 0 0,0 1 0 0 0,-3 1-192 0 0,-2-2-40 0 0,1 0 0 0 0,-3 0-8 0 0,-3 2 96 0 0,0-3 16 0 0,-2 0 8 0 0,-2 1 136 0 0,-5 1-240 0 0,-4 2-24 0 0,-3-3-32 0 0,2-1-72 0 0,2 2 40 0 0,1 0 8 0 0,4-2 0-6-500,2 0 96 6 500,0 1-128 0 0,3-2 0 0 0,-1 0 64 0 0,-1 1-56 0 0,-1 2-32 0 0,-2 1-64 0 0,2 5 72 0 0,-2 6-72 0 0,-7 4 0 0 0,2 5 64 0 0,2-1 0 0 0,-1 0 0 0 0,2 1 0 0 0,-1 1 0 0 0,4 1-64 0 0,-2 1-64 0 0,-5 4-32 0 0,1-2 96 0 0,2-1 0 0 0,0-1 0 0 0,1 0 0 0 0,3 0 0 0 0,1-4 64 0 0,3 0-64 0 0,4 0 72 0 0,-1 4 24 0 0,2 3-96 0 0,-1-3 96 0 0,0-1-32 0 0,2 0 0 0 0,1 0-64 0 0,3 0 96 0 0,0 0-32 0 0,2-2 0 0 0,0-1-64 0 0,4 0 0 0 0,0 1 0 0 0,1 1 0 0 0,2-2 0 0 0,0-1 72 0 0,-1-2-72 0 0,-2-4 0 0 0,-1 0 72 0 0,2-1-72 0 0,4 1 64 0 0,3-1-64 0 0,0 3 64 0 0,1-2-64 0 0,2 2 80 0 0,1-2-80 0 0,2 2 80 0 0,1-1-80 0 0,1-2 96 0 0,0-3-96 0 0,7 1 96 0 0,2 1-96 0 0,-1 1 0 0 0,-1 0 0 0 0,-2-1 0 0 0,-2-2 0 0 0,1 1 0 0 0,1 0 0 0 0,-1 3 0-7-510,-1-1 0 7 510,-1 3 0 0 0,-5 2 0 0 0,2-1 0 0 0,1 1 0 0 0,1-1 0 0 0,-1 0 0 0 0,4-2 0-1 709,1 2 0 1-709,3 1 64 0 0,-1-1-64 0 0,0 1-64 0 0,1 2-32 0 0,0 2-8 0 0,-3 1 0 0 0,3 1 168 0 0,-2 2 32 0 0,0 0 0 0 0,-3 0 8 0 0,-1 0-104 0 0,-1 0 0 0 0,0 3 0 0 0,-2 2 0 0 0,1-1 0 0 0,-4 0 0 0 0,-1-2 0 0 0,3 6 0 0 0,3 6 0 0 0,-3 0 0 0 0,-1 1 0 0 0,-3-2 0 0 0,-1 0 0 0 0,-2-2 64 0 0,-4 4-64 0 0,-2 0 0 0 0,-3 0 64 0 0,-1-2-64 0 0,-1 0 80 0 0,0-2-8 0 0,-4 1 0 0 0,-1-3 0 0 0,-3 2 0 0 0,-1 2 0 0 0,2-1 0 0 0,-1-3 0 0 0,-3-3-72 0 0,0-3 96 0 0,0-1-96 0 0,-3-1 96 0 0,1-2-96 7 575,0 1 0-7-575,-1 2 0 0 0,-2 2 0 0 0,-2 0 0 0 0,0-1 0 0 0,-2-1 0 0 0,0-1 0 0 0,-3 0 0 0 0,-1-1 0 0 0,-1 0 0 0 0,2 0 64 0 0,-3-1-64 0 0,0-3 64 0 0,-2-1-64 0 0,0-3 64 0 0,-2-1-64 0 0,-2-2 0 0 0,1-2 0 0 0,-5-4 64 0 0,1 2 0 0 0,2 0-64 0 0,1-1 64 0 0,2-6-64 0 0,3-1 0 0 0,0-2 0 0 0,0 1 0 0 0,2 0 0 0 0,2 2 0 0 0,1-1 0 0 0,1 2 64 0 0,1 0-64 0 0,4 0 0 0 0,1 0 0 0 0,0 0 0 0 0,-1 0 0 0 0,-1 0 0 0 0,2-3 0 0 0,1-2 0 0 0,-1 1 0 0 0,-2-3 0 0 0,0-1 0 0 0,2-1 0 0 0,0-4 0 0 510,3-3 0 0-510,0-2 72 0 0,2-1-72 0 0,0 2 0 0 0,1 0 0 0 0,-2 1 0 0 0,2-6 0 0 0,3-1 0 0 0,1 2 0 0 0,-1-1 0 0 0,0 2 0 0 0,2 2 0 0 0,0 3 0 0 0,2 4 0 0 0,1 5 64 0 0,-3-1-64 0 0,0 1 0 0 0,0 2 0 0 0,1 1 0 0 0,0 1 0 0 0,2 1 0 0 0,0 1-64 0 0,1 0 64 0 0,0 0 0 0 0,0 1 0 0 0,1-1 0 0 0,-1 0 0 0 0,0 4-64 0 0,0 1 64 0 0,3 3 0 0 0,2 0 0 0 0,-1 2 0 0 0,0 0 0 0 0,1 2 0 0 0,1-2 0 0 0,-1-2 0 0 0,-1-3 0 0 0,-1 2 0 0 0,-2-1 0 0 0,0-1 0 0 0,2 2 0 0 0,1 0 0 0 0,0-1 0 0 0,3 1 0 0 0,0 0 0 0 0,-2-1 0 0 0,-1 2 0 0 0,-1-1 0 0 0,-1-1 0 0 0,-2-2 0 0 0,4 2 0 0 0,3 4 0 0 0,2 0 0 0 0,2 1 0 0 0,-1 3 0 0 0,1-1 0 0 0,-1 1 0 0 0,1 2 0 0 0,2-3 0 0 0,-1-3 0 0 0,1 1 0 0 0,1 1 0 0 0,-2-1 0 0 0,1-2 0 0 0,2-3 0 0 0,-3 1 0 0 0,1-1 0 0 0,1-1 64 0 0,2 2-64 0 0,1 0 64 0 0,-1-1-64 0 0,2-2 80 0 0,2-2-80 0 0,0 0 64 0 0,1-2-64 0 0,0-3 0 0 0,0-2 0 0 0,3 0 0 0 0,1-2 0 0 0,2-1 0 0 0,1 2 0 0 0,2 1 72 0 0,-1 2-72 0 0,-2-2 64 0 0,1 0-64 0 0,0-3 0 0 0,1 0 0 0 0,-1 1 0 0 0,-2-2 0 0 0,2-2 0 0 0,-1 0 0 0 0,-2-1 96 0 0,-1 1-32 0 0,-2-1-64 0 0,-1-2-88 0 0,-1 1 24 0 0,0 0 0 0 0,-1-2 64 8 525,1-1 112-8-525,-1 1-24 0 0,-3 0-8 0 0,-1-1-80 0 0,1-1-112 0 0,-3-2 24 0 0,0 0 8 0 0,-3-1 144 0 0,1-1 32 0 0,-1 0 8 0 0,-3 0 0 0 0,0 0-104 0 0,1-3 0 0 0,0 2 64 0 0,0-6-64 0 0,-1-1 0 0 0,-3 3 0 0 0,3 1 152 0 0,-2-4 104 0 0,0-4-128 0 0,2 1-128 0 0,-4 2 0 0 0,-2 5 0 0 0,-1 5-88 0 0,-1 1 8 0 0,0 5 0 0 0,0-3 0 0 0,0-2 80 0 0,0-2 0 0 0,1 4 0 0 0,0 0-80 0 0,-3 0 80 0 0,-2 0-96 0 0,1-2 96 0 0,-3 3 0 0 0,0 1 0 0 0,2-1 80 0 0,-3 2-16 0 0,1 1 24 0 0,-2 1 8 0 0,0 1 0-16-548,-1 1 0 16 548,1-1-96 0 0,1 1-128 0 0,0-1 32 0 0,-3 2 8 0 0,1-2 88 0 0,-1 1 0 0 0,0-1 0 0 0,0-2 64 0 0,-2-3-64 0 0,-2-1 0 0 0,1 1 0 0 0,0 0 0 0 0,-1 3 0 0 0,-1 1 0 0 0,-2 1 0 0 0,-1 0 0 0 0,0-3 88 0 0,-1-1-8 0 0,0 1 0 0 0,0 0-80 0 0,-3-2 0 0 0,-1 2 0 0 0,0 4 0 0 0,0 0-72 0 0,-1 1 72 0 0,-4 3-96 0 0,-1 2 96 0 0,-1-2-64 0 0,1 0 64 0 0,2 1 0 0 0,0-2 0 6-530,0 1 0-6 530,2-3 0 0 0,3 0 0 0 0,1-2 0 0 0,1 1 0 0 0,1-1 0 0 0,0-2 0 0 0,1-3 0 0 0,-1 1 0 0 0,-2 1 0 0 0,1-2 0 0 0,2-2 0 0 0,-4 0 0 0 0,-3-2 136 0 0,-2 3-72 0 0,2 1-64 0 0,1 3-96 0 0,-2 1 16 0 0,4 1 8 0 0,-1 4 72 0 0,3-2 0 0 0,3-1 0 0 0,0-1 0 0 0,1 0 0 0 0,2 0 0 0 0,1-1 0 0 0,-1-5 64 0 0,3-3 0 0 0,-1-3 0 0 0,3-3 0 0 0,2-2-160 0 0,3 1 32 0 0,2 2 0 0 0,5-3 64 0 0,2-3 0 0 0,1 0 0 0 0,2-2 0 0 0,1 5 0 0 0,1 0 0 0 0,4-2 0 0 0,-2 0 0 0 0,2-1 0 0 0,2 0 0 0 0,1 3 0 0 0,5-5 0 0 0,2-4-64 0 0,4 1 64 0 0,1 3 0 0 0,2 0 0 7-645,-1 2-64-7 645,2 3 64 0 0,9 3 0-2-530,4 1 0 2 530,2 2 0 0 0,-1 5 0 0 0,-1 1 0 0 0,2 4 0 1-569,7 4-64-1 569,1 3 64 0 0,-6 2 0 0 0,-4 6 0 0 0,-2 2 0 0 0,-6 3-64 0 0,-5 5 64 0 0,-5 3 0 0 0,-3 6 0 0 0,-2 3-64 0 0,-2 4 64 0 0,0 0 0 0 0,0 3 0 0 0,-1 3 0 0 0,-2-1 0 0 0,-1 1 0 0 0,0-3 0 0 0,1 2 0 0 0,-2-3 0 0 0,-3-6 0 0 0,-5-4 0 0 0,-2-5 0 0 0,-2-6 0 0 0,-1-4 0 0 0,-2-3 0 0 0,1-3 0 0 0,-1 0 0 0 0,0-1 0 0 0,1-1 0 0 0,0 1 0 0 0,-1 1 64 0 0,1-1-64 0 0,0 1 0 0 0,0 0 0 0 0,0-4 160 0 0,0 0-64 0 0,0-4 8 0 0,0 0 0 0 0,0-3-104 0 0,1 1-128 0 0,-5-1 24 0 0,0-3 8 0 0,-4 1 96 0 0,0 0 0 0 0,1-2 0 0 0,-1 2 0 0 0,0-1 0 0 0,2 2 0 0 0,-1 4 0 0 0,0-1 0 0 0,1 1 0 0 0,-1-2 0 0 0,0 2 0 0 0,-2 1 0 0 0,1-1 0 0 0,-2 1 0 0 0,-3 1 0 0 0,2-2 0 0 0,-5 1 0 0 0,-3 1 0 0 0,-1 2 0 0 0,-5 2 0 0 0,0 0 0 0 0,-7 2 0 0 0,-5 0 0 0 0,2 3 0 0 0,2 2 0 0 0,1 0-72 0 0,-2-1 72 0 0,-4 2 0 0 0,0 1-64 0 0,1 2 64 0 0,2-1 0 0 0,5-1 0 0 0,-4 2 0 0 0,2-1 0 0 0,2-2 0 0 0,3 2 0 0 0,3-1 64 0 0,-1-1 176 0 0,3 2-112 0 0,2-1-128 0 0,2 2-144 0 0,3 0 32 0 0,1-2 8 0 0,3 1-24 0 0,-3 4-144 0 0,0 2 136 0 0,3-1 136 0 0,0 2 0 0 0,2 0 0 0 0,2-1 0 0 0,3 0 0 0 0,-2 5 184 0 0,0 6-104 0 0,2 2-80 0 0,1 1 0 0 0,4 2 64 0 0,6 3-64 0 0,1-1 0 0 0,0-1 0 0 0,1-4 0 0 0,3-2 0 0 0,0-2 0 0 0,0-5 0 0 0,2-1 0 0 0,-1-5 0 0 0,0 0-88 0 0,1-3 24 0 0,2 2 0 0 0,2-2 0 0 0,0 1 0 0 0,2-1 128 0 0,0-1 24 0 0,-1 0 8 0 0,2 3 0 0 0,-1 0-96 0 0,0-3 0 0 0,-1-2 0 0 0,5-2-88 0 0,0-2 24 0 0,0-1 0 0 0,-4 2 0 0 0,1 2 64 0 0,4 2 184 0 0,0 1-88 0 0,1-1-96 0 0,-2 1 0 0 0,-1 0 0 0 0,-2 2 0 0 0,0-1 0 0 0,-1 2 0 0 0,0 2 0 0 0,2 3 0 0 0,2-2-136 0 0,0 1 32 0 0,2 1 8 0 0,-2 1 224 0 0,-3 2-24 0 0,2 1-8-1 643,0 0-328 1-643,0 1 136 0 0,-1 0 96 0 0,-3 0 0 0 0,-3 0 0 0 0,3 0 0 0 0,2 3 0 0 0,1 2 0 0 0,-1 2 232 0 0,0 1-136 0 0,-3-1-96 0 0,-2-5 0 0 0,-4-4-72 0 0,-3-1 72 0 0,0 0 0 0 0,1 1 0 0 0,0-4 0 0 0,-3 0 0 0 0,2 1 0 0 0,-1 4 0 0 0,1 3 0 0 0,-1 0 0 0 0,-1 1 0 0 0,-2-1 0 0 0,-3-1 0 0 0,0 0 0 0 0,-2 0 0 0 0,0 2 0 0 0,0 5 0 0 0,-1 1 0 0 0,1-1 0 0 0,0-3 0 0 0,0-1 0 0 0,-4-2 0 0 0,0-1 0 0 0,-1-1 0 0 0,2 3 0 0 0,0 2 0 0 0,-1-2 80 0 0,-2 0-80 0 0,2-1 0 0 0,-3 0 0 0 0,0-2 0 0 0,-2 0 0 0 0,1 0 0 0 0,-2 0 0 0 0,0-1 0 0 0,0 1 0 0 0,-3-1 0 0 0,1 1 0 0 0,-1-4 0 0 0,2-1 0 0 0,0-3 0 2 530,-2-1 0-2-530,1 2 0 0 0,-1 2 0-5 539,3-3-136 5-539,-2-2 32 0 0,-1 3 192 0 0,-2 0 152 0 0,2-3 16 0 0,-1 0 0 0 0,-1-1-256 0 0,-1 0 0 0 0,-2 0 0 0 0,-1-3 0 0 0,0 1 0 0 0,-1 0 0 0 0,0-3 0 0 0,0 3 0 0 0,0-1 0 0 0,1-1-104 0 0,-1 1 8 0 0,-4 0 0 0 0,4-1 312 0 0,-7-2-128 0 0,-1-1-88 0 0,1-2 0 517 3,-2 0 0-517-3,1-1-136 0 0,-2 0 32 0 0,-2-4 8 0 0,0-1 96 0 0,3-4 0 0 0,0-3 0 0 0,1-3 0 0 0,2 1 0 0 0,2 2 0 0 0,2 0 0 0 0,-2 3 0 0 0,-1-2 0 0 0,1 2 0 0 0,1 2 0 0 0,-5-1 0 0 0,2 0 0 0 0,-2 2-64 0 0,1 2 64 0 0,2 2-104 0 0,1 1 40 0 0,-5-3-552 0 0,-1-4 400 0 0,-5-8-2960 0 0,0-5-8024 0 0,5 2-5319 0 0</inkml:trace>
  <inkml:trace contextRef="#ctx0" brushRef="#br0" timeOffset="-99822.4312">2011 644 13504 233210 56585,'0'0'1480'0'0,"0"0"-1480"0"0,0 0 0 0 0,0 0 0 0 0,0 0 1024 0 0,0-7 1447 0 0,0-3-1207 0 0,0 1-384 0 0,0 2-80 0 0,0 2-8 0 0,0 2-8 0 0,0 1-160 0 0,0 1-32 0 0,0 1-8 0 0,0 1 0 0 0,0-1-240 0 0,0 4 232 0 0,0 8 56 0 0,4 9 120 0 0,1 8-376 0 0,-1 7-248 0 0,0 10 32 0 0,2 16 32 0 0,-3 21 64 0 0,-2 12-128 0 0,-2-1-24 0 0,0-1 0 0 0,-4-4 0 0 0,0 2 0 0 0,-1-4-40 0 0,2 7 24 0 0,-2 13 104 0 0,-1-1-8 0 0,1-9-8 6 604,2-6 0-6-604,6-11-112 0 0,1-17-64 0 0,1-7 96 0 0,3-7 48 0 0,4-5-72-3 682,1-9 8 3-682,-3-11-80 0 0,-2-10 80 0 0,-3-6 0 0 0,-1-6-80 0 0,-2-2 80 0 0,-1-2-16 0 0,0 0 64-2 550,-1-7-64 2-550,1-2 0-549-4,-1-6-64-177 3,1-7 64 726 1,0-7-64 0 0,0-5 0 0 0,0-14 0-610 597,0-13 0 610-597,0-16 0 0 0,0-3 0 0 0,0 0-64 0 0,0-5 64 0 0,0 2-72 0 0,0 5 72 0 0,0-2 0 0 0,-4-7 0 0 0,-4-7-72 0 0,-2-5 72 0 0,-2-2-72 0 0,-2 1 72 0 0,0 9 0 0 0,3 12 0 0 0,4 16 0 0 0,2 13 0 0 0,3 4 0 0 0,1 4 0 0 0,1 5 0 0 0,1 6 0 0 0,-1 5 0 0 0,1 7 0 0 0,-1 8 0 0 0,1 5 0 0 0,-1 5 0 0 0,0 2 0 0 0,0 9-64 0 0,0 6 64 0 0,0 8 0 0 0,0 8 0 0 0,3 19 0 0 0,6 23-64 0 0,0 27 64 614 8,3 25 0-100-14,3 20 0-514 6,-2-1 0 0 0,-2-10 0 0 0,-3-14 0 0 0,-4-13 0 0 0,-1-10 0 0 0,-2-8 0 0 0,-1 3 64 0 0,-1 7-64 0 0,0-3 64 0 0,1-10-64 0 0,-1-13 0-529 1,-3-11 0-250 1,-1-10 0 249-7,4-9 0 530 5,2-8 64 0 0,1-7-64-500 2,0-5 0 500-2,0-1 64 0 0,0-6 8 0 0,-2-4-72 15 692,1-5 80-15-692,-1-3 16 0 0,0-5 0 0 0,0-7 0-539 1,0-4 0 539-1,-4-5-96 0 0,-1-1 96 0 0,1-2-96-567-1,-3-8 96 567 1,-1-3-96 0 0,2 2 0 0 0,1-6 96 1 1233,2-4 8-1-1233,2 3 0 0 0,0-1 0 0 0,1 3-200 0 0,0-7-200 0 0,-3 1 144 0 0,-2 0 152 0 0,-3-8 0 0 0,0-5 0 0 0,1-1-120 0 0,-2-9-48 0 0,-3-4 88 0 0,1 3 80 0 0,2 1-64 0 0,-1 6 64 0 0,-3-7-64 0 0,1 2 64 0 0,3 4 0 0 0,3-1-64 0 0,2-6 64 0 0,2-1 0 499-7,1-4 0-499 7,1 0 0 529 1,1 1 0-529-1,-1 2-64-10-557,1 2 64 10 557,-1 5 0 0 0,1 10-64 0 0,-1 6 0 0 0,0 3 64 0 0,0 10-64 7-535,0 10 64-7 535,0 4 0 0 0,0 7-64 0 0,0 4 64 0 0,0 4 0 0 0,0 2 0 0 0,0 1 0 528 3,0 1-64-528-3,0 0 64 0 0,0 4 0 0 0,0 0 0 0 0,0 0-64 0 0,0-1 64 0 0,0-1 0 0 0,0-2 0 0 0,0 0 0 0 0,0 3 0 0 0,0 1 0 0 0,3-1 0 0 0,6-1 0 0 0,4 0 0 0 0,4-2 0 0 0,2 0 0 0 0,2-1 0 0 0,4-4 0 0 0,2 0 0 0 0,0-5 0 0 0,2 1 0 0 0,1 1 0 0 0,5-2 0 0 0,4 1 0 0 0,3-2 0 0 0,5-3 0 0 0,9-2 0 0 0,2 0 0 0 0,-2 4 0 0 0,5 0 0 0 0,2-2 0 0 0,-2 2 0 0 0,-4-2 72 0 0,2 2-72 0 0,3 0 0 1026 1,4 1 0 29 0,-1 2 0-1055-1,-5-1 0 0 0,-8 5 0 0 0,-7 3 0 0 0,-10 2 0 0 0,-8 0 0 0 0,-8 0 0 0 0,-8 1 0 0 0,-5-1 0 0 0,-5 3 0 0 0,-4 4 152 0 0,-7 5 72 0 0,-5 4 24 0 0,-7-2-112 0 0,-7 1-512 0 0,-5 0 176 0 0,-9 2 200 513-2,-4-2 0-513 2,0-4 0 0 0,3-5 0 0 0,-2-2 0 0 0,-7-3 0 0 0,2-2 0 0 0,2 0 0 0 0,3-1 0 0 0,1 1 0 0 0,-9-1 64 0 0,-14 4-64 0 0,-10 1 0 0 0,2 1 0 0 0,5-2 0 0 0,9 0 0 0 0,7 2 0 0 0,6 0 0 0 0,4 0-64 0 0,6-1 64 0 0,6-2 0 0 0,5 0 0 0 0,7-2 0 0 0,4 0 0 0 0,4 0 0 0 0,5 0 0 0 0,4 0 0 0 0,2 0 0 0 0,2 0-64 0 0,0-1 64 0 0,1 5 0 0 0,4 1 0 0 0,4-1 0 0 0,8 0 0 0 0,12-2-64 0 0,8 0-32 0 0,6-1 96 0 0,5-4 0 0 0,3-2 0 0 0,2 0 0 0 0,5-2 0 0 0,9-1 64 0 0,12-1-64 0 0,10-1 0 0 0,-3 3 0 0 0,-8 2 0 0 0,-11 1 0 0 0,-9 3 0 0 0,-7 0 64 0 0,-9 1-64 0 0,-12 0 0 0 0,-10 1 0 0 0,-6-1 0 0 0,-1 0 0 0 0,-3 1 0 0 0,-3-1 0 0 0,-3 0 0 0 0,-2 0 0 555-3,-5 0 64-555 3,-1 0-64 0 0,-5 0 96 0 0,-8-4-32 0 0,-4 0 0 0 0,-2-1-64 0 0,-5 2 0 0 0,-4 0 0 0 0,-8-2 0 0 0,-5-1-96 0 0,3 2 32 0 0,-7 0-144 0 0,-2 5 48 0 0,0 2 0 0 0,-1 5-1160 0 0,-4 3-1456 0 0,5 8-4456 0 0,7 1-1159 0 0,11-4-2385 0 0</inkml:trace>
  <inkml:trace contextRef="#ctx0" brushRef="#br0" timeOffset="-99015.9766">2118 1453 12000 238204 58720,'-4'0'336'0'0,"-4"0"168"0"0,-2 0-504-639-3,2 0 1008 639 3,2 0 184 0 0,1 0 40 0 0,3 0 7-514-4,1 0-263 4 9,4-4-48 510-5,5 0-16 0 0,6-1 0-500-5,6-2-320-203 692,5 0-64 196-686,4 1-16 507-1,5-2 0 0 0,1 0-152 0 0,8 2 288 0 0,4 2-328 0 0,-2-2 32 0 0,2-1 352-8 524,8 2-208 8-524,-3 2-392 0 0,-6 0-8 0 0,-7 2 0 0 0,-6 1 40 0 0,-3 0 152 0 0,-2 0-144 0 0,-2 0-144 0 0,-6 0 0 0 0,-6 1 0 0 0,-5-1 240 0 0,-5 0 224 0 0,-2 0-232 0 0,-2 0-88 0 0,-9 3 104 0 0,-1 2-128 0 0,-8 0-24 0 0,-7-2 80 0 0,-7 3-88 0 0,-1 1-88 0 0,-10-2 96 0 0,-12 2 0 0 0,-15 1-96 0 0,-9 1 0 12 1332,0 0 0-12-1332,8 2 0 0 0,11-2 0 0 0,9 3 0 0 0,10-2 120 0 0,8-3-32 0 0,6-2-8 0 0,8-1 96 0 0,6-3 216 0 0,7 0-192 0 0,3-2-104 0 0,3-3 56 0 0,1-1-80 0 0,4-3-72 0 0,8-1 0 0 0,6 2 0 0 0,18-2 0 0 0,16-3 0 0 0,11 1 0 0 0,2 2 0 0 0,3-1-72 0 0,-6 2-8 0 0,-6 1 80 0 0,-2 3 136 0 0,-4 1-136 0 0,-3 2-120 0 0,-5 1 40 0 0,-11 0 80 0 0,-11 0 0 0 0,-8 1 0 0 0,-8-1-128 0 0,-7 4-16 0 0,-3 4 0 0 0,-9 2 104 0 0,-8-2 360 0 0,-5-2-152 0 0,-1-2-168 0 0,-3-2 0 0 0,0 0 64 0 0,1-2-64 0 0,3 0 0 0 0,3-1 0 0 0,-3 1 0 0 0,-4 0 72 0 0,0-1-72 0 0,2 5 88 0 0,-2 0-8 0 0,-2 4-80 0 0,0 1 0 0 0,3 1 0 0 0,6 0 0-492 0,3-2 0 492 0,6 1 0 0 0,5-1 0 0 0,4-2 0 0 0,4-1-200 0 0,5-3-520 0 0,13-1-752-550 2,11-4-15167 550-2,1-1 5047 0 0</inkml:trace>
  <inkml:trace contextRef="#ctx0" brushRef="#br0" timeOffset="-98054.7852">1884 2532 10512 231497 59728,'0'0'296'0'0,"0"0"64"0"0,0 0-288 0 0,0 0-72 0 0,0 0 0 0 0,0 0 0 0 0,0 0 1120 0 0,0 0 200 0 0,0 0 48 0 0,0-4 7 0 0,0-4-31 0 0,3-5 1328 0 0,2 1-1336 0 0,0-3-416 0 0,2 3-88 0 0,1 3-8 0 0,1-1 504 0 0,4 1-880 0 0,0 3-16 0 0,4 2 256 0 0,3 1-472 0 0,2 2-8 0 0,1 1 0 0 0,3 0-112 0 0,2 1-16 0 0,2-1-8 0 0,11 1 0-540-4,14-5 0 540 4,14-4-8 0 0,3-1-64 0 0,-3-2 80 0 0,-2 0-80 0 0,-7-1 64 0 0,3-3-64 0 0,-4 2 0 0 0,-3 3 120 0 0,-2 0 64 0 0,-1 1-96 0 0,-8 3 0 0 0,-6 1 0 0 0,-7 3 0 0 0,-9 1 0 0 0,-9 1-8 0 0,-2 0 80 0 0,-4 0-80 6 1433,-3 1 16-5-859,-2-1-96-1-574,-2 0 96 0 0,-1 1 0 0 0,0-1 8 0 0,-1 3 0 0 0,0 2 0 0 0,1-1-8 0 0,-1 0 80 0 0,-6-5-88 0 0,-10-2-88 0 0,-13 3 64 0 0,-8 5-64 0 0,-12 5 0 0 0,-2 1 0 0 0,5-2 0 0 0,0 2 0 0 0,0 2 0 0 0,4 3 0 0 0,3-2 0 0 0,5 0 0 0 0,-4 2 0 0 0,-1 1 0 0 0,-2-1 0 0 0,3-5 0 0 0,8-3 0 0 0,10-4 0 0 0,8-2 0 0 0,2-1 64 0 0,4-2-64 0 0,2 1 0 0 0,3-1 0 0 0,1 0 0 0 0,1 1 0 0 0,1 0 0 0 0,-1-1 0 0 0,1 1-88 0 0,6-3 16 0 0,7-2 72 0 0,4 1 0 0 0,10 0 0 0 0,10 1-64 0 0,15 2 64 0 0,7-3 0 0 0,2-2 0 0 0,-2 2 0 0 0,-1 1 0 0 0,-7-3 0 0 0,-2 0 0 0 0,-1 0 0 0 0,-6 3-64 0 0,-3-3 64 0 0,-1-1 0 0 0,-7 2 0 0 0,-9 2 0 0 0,-9 0 72 0 0,-6 2 0 0 0,-5 0 0 0 0,-3 1 0 0 0,-8 0 24 0 0,-7 4 8 0 0,-4 1 0 0 0,-14 3 72 0 0,-15 1-48 0 0,-18 1-64 0 0,-5 4-64 0 0,3-2 0 0 0,5-1 64 0 0,10-1-64-9 514,7-1 0 9-514,4-2 0 0 0,-6 1 0 0 0,-12-1 0 0 0,-3-1 0 0 0,1-3 0 0 0,-2 3 0 0 0,1 0 0 0 0,5 3 0 0 0,5-1 0 0 0,8-1 0 0 0,8-3 0 0 0,3 0 0 0 0,7-3 0 0 0,5 0 0 0 0,6-1 0 0 0,6 0 0 0 0,4-1 0 0 0,4 1 0 0 0,1 0 0 0 0,6 0-64 0 0,4-1 64 0 0,5 1 0 0 0,15-3-72 0 0,9-5 72 0 0,5-2-96 0 0,18-1-104 0 0,9-4 8 0 0,-1 2 8 0 0,7 3-376 0 0,4-1-272 0 0,-3 2 408 0 0,6 2-3864 0 0,-4 2-2432 0 0,-8-1-1047 0 0,-15 0-2201 0 0</inkml:trace>
  <inkml:trace contextRef="#ctx0" brushRef="#br0" timeOffset="-69633.4429">3541 478 8288 189666 55348,'0'0'632'0'0,"0"0"-400"0"0,0 0-232 0 0,4-4 832 0 0,1-1 128 0 0,-1 1 16 0 0,0 0 8 0 0,-1 2-136 0 0,-2-3 792 0 0,0-1-824 0 0,-1 1-49 0 0,0 2 1 0 0,0 0-8 0 0,0 2 672 0 0,0 0-136 0 0,0 1-216 0 0,0 0-312 0 0,0 0-392 0 0,0 1-136 0 0,0-1-24 0 0,0 0-8 0 0,0 0 0 0 0,0 0-88 0 0,0 0-24 0 0,0 4 0 0 0,0 0 0 0 0,0 4 96 0 0,-4 8 216 0 0,-1 7-200 0 0,1 4-208 0 0,0 5 0 0 0,1-1 0 0 0,2-1 0 0 0,0-2 0 0 0,0 0 248 0 0,1 0 8 0 0,1 2 0 0 0,-5 10-160 0 0,0 16-584 0 0,-1 19 512 0 0,-2 19 760 0 0,-4 10-216 0 0,0-1-448 0 0,2-12-16 0 0,2-10 0 0 0,-1-9-104 0 0,1-9 0 0 0,2-9 0 0 0,1 5 0 0 0,1 2 0 0 0,2 2 0 0 0,1-3 0 0 0,0-4 0-534 1,0-9 0-133-3,0-5 0-100 3,1 5 80 207-7,-1 8 64-612 9,0-2-72 602-7,0-2-72 60 5,0-7-96 510-1,0-8 16 0 0,0-9 8 0 0,-3-6 176 0 0,-2-3 192 0 0,0-4-144 0 0,2-5-72 0 0,0-4-80 0 0,1-3 64 0 0,1-1-64 0 0,1-2 0-524 0,0 0 64 524 0,0 0-64 671 5,0 1 0-671-5,1-1 0 0 0,-1 1 0 0 0,0-1 0 0 0,0 1 0 0 0,0 0 64 0 0,0 0-64 0 0,0 0 0 0 0,0 0 0-554 1,0 0 0 554-1,0 0 0 0 0,0 0 0 0 0,0 0 64 0 0,0 0-64 0 0,0 0 0 0 0,0 0-608 0 0,0 0 368 0 0,0 0 240 0 0,0 0 0 0 0,0 0 0 0 0,0 0 0 0 0,0 0 0 0 0,0 0 0 0 0,0 0 0-581 0,0 0 0 581 0,0 0 144 0 0,0 0 80 0 0,0 0 8 0 0,0 0-136 0 0,0 0-552 0 0,0 0 216 0 0,0 0 392 0 0,0 0 320 0 0,0-3-376 0 0,0-2-568-567-3,0-3 224 567 3,0 0 248 0 0,0 1 0 0 0,4-2 0 0 0,0 1 0 0 0,1 2 0 0 0,-1 1 0 0 0,-2 2 0 0 0,0 2 0 0 0,-1 0 0 0 0,-1 1 0 0 0,0 1 0 0 0,0-1 0 0 0,0 0 0 0 0,0 1 0 0 0,0-1 0 0 0,-1 0 0 0 0,1 0 0 0 0,0 0 0 0 0,0 0 0 0 0,0 0 0 0 0,0 0 192 0 0,0 0 368 0 0,-3 0-264 0 0,-2-3-1032-522 3,0-2 440 522-3,2 0 480 0 0,0 2 96 0 0,1 0 16 0 0,1 2 72 0 0,1 0-368 0 0,0 0 0 0 0,0 5 0 0 0,0 1 0 0 0,1-1 0 0 0,-1 0 64 0 0,0-1-64 0 0,0-1 0 0 0,0-1 0 0 0,0-1 64 0 0,0 0-64 0 0,0 0 0 0 0,0 0 0-6 640,0-1 152 6-640,0 1 16 0 0,0 0 8 0 0,0 0 0 0 0,0 0-1544 0 0,0 0 1024 0 0,0 0 648 0 0,0 0 24 0 0,0-3 8 0 0,0-6-272 0 0,0 0-64-505 1,0-6 0 505-1,0-4 0 0 0,0-2 64 0 0,0-2 80 0 0,0-6 176 0 0,0-3-160 0 0,0-3-160 0 0,4-5 0 0 0,0-4 0 0 0,1-1-72 0 0,2 0-48 0 0,1 1-8 0 0,-2 0 0 0 0,2 1 128 0 0,0-6 0 0 0,2-6 0 0 0,-1 0 0 0 0,2-5 0 0 0,-1-10 80 0 0,1-11 168 0 0,-1-2-120 0 0,-2 6-128 0 0,-2-1 0 0 0,-3 4 0 0 0,2 6 0 0 0,0 6 0 0 0,0 8 0 638-4,2-2-80-88 0,-1 5-40 30 6,0 4-8 1-2,2 4 80-59-1,0-3 296-522 1,-2 5-120 0 0,-2 4-128 0 0,-1 6 0 0 0,-2 4 0 0 0,0 7 0 0 0,-5 3 0 0 0,-1 1 0 0 0,0 3 0 0 0,1 1 0 0 0,1-2 0 0 0,-2 2 0 0 0,-1-1 0 0 0,1-1 0 0 0,5-6 0 0 0,2 1 0 0 0,1 3 0 0 0,1 2 0 0 0,-2 2 0 0 0,0 4 0 0 0,-1 3 0 0 0,-1 2 0 0 0,1-2 0 0 0,-1 1 0 0 0,0 0 0 0 0,-1 1 0 0 0,1-3 0 0 0,0 1 0 0 0,0 0-80 0 0,0 1-40 0 0,0 1-8 0 0,0 2 0 0 0,0 0 208 0 0,0 1 168 0 0,0 0-120 0 0,0 1-216 0 0,0-1-40 0 0,0 0 0 0 0,0 0-8 0 0,0 0 136 0 0,0 0 0 0 0,0-3 0 0 0,0-2 0 0 0,0 1 0 0 0,0 0-64 0 0,0 2 64 525 7,0 0 0-525-7,0 1 0 0 0,0 1 0 0 0,0 0 0 0 0,0 0 0 0 0,0 0 0 0 0,0 0 0 0 0,0 0 0 0 0,0 1 0 0 0,0 2 0 0 0,0 2 0 0 0,0-1 0 0 0,0 0 96 0 0,4 2 192 0 0,0 4-136 0 0,1 0-152 0 0,-1-2 0 0 0,-2-2 0 0 0,0-2-96 0 0,-1-1-40 0 0,-1-2-16 0 0,0-1 0 0 0,0 0 248 0 0,0-1 40 0 0,3 4 16 0 0,2 2 0 0 0,-1-1-240 0 0,0-1-40 0 0,-1 0-16 0 0,-2-2 0 0 0,0 0 144 0 0,-1-1 0 0 0,0 0 0 0 0,0 0 104 0 0,0 4 160 0 0,0 0-128 0 0,0 1-216 0 0,0 2-48 0 0,0 3 0 0 0,0 1-8 0 0,0-2 216 0 0,0-3 48 0 0,0-1 0 0 0,0-3 8 0 0,0-1-136 0 0,0-1 0 0 0,0 0 0 0 0,0-1 0 0 0,0 1 0 0 0,0 3 0 0 0,0 1 0 0 0,0 1 0 0 0,0 5 0 0 0,0 2 0 0 0,0-1 0 508-5,0-3-136-508 5,3 1 24 0 0,2 6 72 0 0,0 4 232 0 0,-2 5-88 0 0,3 10-360 0 0,1 10 152 0 0,2 0 104 0 0,0 1 72 0 0,2 5 8 0 0,2 10 0 0 0,4 1-80 0 0,-3 1 72 0 0,-2-4-72 0 0,0 0 64 0 0,1 7-64 0 0,2 7 64 0 0,-1 9-64 0 0,1-3 0 0 0,-3-7 0 0 0,1-1 0 4 662,1 1 0-4-662,6 2 0 0 0,-1-3 0 0 0,1-7 0 0 0,-1-11 0 0 0,-2-7 72 0 0,-1-8 56-538-5,0-6 0-243 8,5 2-72 216-2,-1-1-184 565-1,-4-3 0 0 0,2 1-8 0 0,-2 3 136 0 0,-3-2 0-686 2,0 2 0 136-7,-3-1 0 550 5,-3-3 0 0 0,1-3 0 0 0,-1-2 0 0 0,-1-5 0 0 0,1-2 0-517 2,4-1 0 517-2,-1 0 0 0 0,-1-2 0 0 0,1-3 0-669 2,-2-4 0 669-2,-1-3 0 0 0,-2 1 0 0 0,1 0 0 0 0,4-1 0 0 0,0-1 0 0 0,-2-1 384 0 0,-2-1 96 0 0,-2-1 32 0 0,-2 0 0 0 0,-1 0-416 0 0,-1 3-96 0 0,0 2 0 0 0,-1-1-680 0 0,1 0 424 0 0,3-2 416 0 0,1 0 72 0 0,1-2 24 0 0,-2 1 0 0 0,0-1-256 0 0,-1 0 0 0 0,-1-1 0 0 0,-1 1 0 0 0,0 0 0 0 0,0 0 0 0 0,0 0 0 0 0,-1 0 0 0 0,1 3 0 0 0,0 6 0 0 0,0 0 0 0 0,0 2 0-502-4,0 0 0 502 4,0-2 0 0 0,4 0 0 0 0,0 0 0 0 0,1 1 0 0 0,-1-1 0 0 0,-2-2 0 0 0,0-2 0 0 0,-1-2 0 0 0,-1-2 0 0 0,0 0 0 0 0,0-2 0 0 0,0 1 0 0 0,0 0 0 0 0,0-1 0 0 0,-1 1 0 0 0,1 0 0 0 0,0 0 0 0 0,0 0-96 0 0,0 0-72 0 0,0 0-16 0 0,0 0 0 0 0,0 0 296 0 0,0 0 56 0 0,0 0 16 0 0,0 0 0 0 0,0 0-184 0 0,0 0 0 0 0,0 0 0 0 0,0 0 0 0 0,0 0 0 0 0,0 0 0 0 0,0 0 0 0 0,0 0 0 0 0,0 0 0 0 0,0 0 0 0 0,0-4 0 0 0,0-1 0 0 0,0 1 0 0 0,0-3 0 0 0,0-4 0 0 0,0 0 0 0 0,0-1 0 0 0,0-3 0 0 0,0-2 0 0 0,0 2 0 0 0,4 3 0 0 0,1 1 0 0 0,-1 2 0 0 0,0-5 0 0 0,2-3 0 0 0,-3-3-88 0 0,-2-1-48 0 0,2 0-16 0 0,1-5 0 0 0,-5 4 248 0 0,-1-3 40 0 0,0-4 16 0 0,3-11 0 0 0,1-9-152 0 0,2-14 0 0 0,-2-3 0 0 0,4-2 0 0 0,0 5 0 0 0,4 5 0 0 0,-2 2 0 0 0,0 4 0 0 0,1 3 0 0 0,-1 0 0 502 4,-2 1 0-502-4,2 2 0 0 0,0-6 0 0 0,1-12 0 0 0,4-8 0 0 0,-1 0 0 0 0,-2 2 0 517 1,-4-1 0-517-1,-1 1 0 533-2,-3 5 0 62 7,2 7 0-32-13,1 6-104-13 9,-1-6-216-550-1,-1 0 152 0 0,0 0 168 0 0,-2-9 0 0 0,-1-7 160 0 0,1-4 128 0 0,-2 3-248 565-2,1 8-200 79 3,0 15 0 94 2,0 9 88-244 0,0 13 232-494-3,0 10 0 0 0,0 10 8 0 0,0 5-264 0 0,0 5-64 0 0,0 1 0 0 0,0 2-8 0 0,0-1 168 0 0,0 0 0 0 0,0-1 64 0 0,0 0-64 0 0,0-1-96 0 0,0 1 96 0 0,0-1-64 0 0,0 0 64 0 0,0-1 0 0 0,0 1 120 0 0,0 0 248 0 0,0 0-176 0 0,0 0-192 0 0,0 0 0 0 0,0 4 0 0 0,0 0-120 0 0,0 1-56 0 0,0-2-16 0 0,0 0 0 539-2,0-1 192-539 2,0-2 0 0 0,0 4 136 0 0,0 1 40 0 0,0-1 8 0 0,0 3 0 0 0,0 0-184 0 0,0 3 0 0 0,0 2 0 0 0,0 0 0 0 0,0-2 0 0 0,0 0 0 0 0,0-1 0 0 0,-4 2 0 0 0,-1 1 0 0 0,1 7 0 0 0,0 3 0 0 0,-2 6 0 0 0,-1 0 0 0 0,2-3 0 0 0,1-4 0 0 0,-3-1 0 0 0,1 3 0 0 0,-3 9 0 0 0,1 8 0 0 0,-3 12 0 0 0,1 5 0 0 0,2 2 0 0 0,-1 10 0 0 0,-2 3 0 0 0,-1 0 0 0 0,0 6 0 0 0,1-1 0 0 0,2-5 0 0 0,0 2 0 0 0,1 6 0 0 0,2 4 0 0 0,1 5 0 0 0,3 1 0 0 0,1 0 0 0 0,0-4 0 0 0,2-15 0 0 0,-1-11 0 0 0,0-13 0 0 0,1-10 0 0 0,-1-9 0-524 1,0-5 0-15-1,-3 1 0 539 0,-2-1 0-539-3,0 0 0 4 8,-2 2 0 45-5,0-2 0 490 0,-3-2 0-505 0,0 3 0-564-6,-1 0 0 1069 6,1-3 0 0 0,2-2 0-670 6,-1-1 0 670-6,1-3 0 0 0,2-5 0 0 0,1-3 0-731-6,3 0 0 731 6,1-1 0 0 0,0-1 0 0 0,1-2 0 0 0,1 2 0 0 0,-1 1 0 0 0,0-2 0 0 0,1 0 0 0 0,-1-2 0 0 0,0-1 0 0 0,0 0 0 0 0,0-1 0 0 0,0 0 0-608-1,0 0 0 608 1,0-1 0 0 0,0 1 0 0 0,0 0 0 0 0,0 0 0 0 0,0 0 0 0 0,0 0 0 0 0,0 0 0 0 0,0 0 0 0 0,0 0 0 0 0,0 0 0 0 0,0 0 0 0 0,0 0 0 0 0,0 0 0 0 0,0 3 0 0 0,0 2 0 0 0,0 0 0 0 0,-4 2 0 0 0,0 0 0 0 0,-1-1 0 0 0,1-2 0 0 0,2-1 0 0 0,0-1 0 0 0,1-1 0 0 0,1-1 0 0 0,0 0 0 0 0,-4-1 0 0 0,0-3 0 0 0,-1 0 0 0 0,2-1 0 0 0,0 1 0 0 0,-2-2 0 0 0,0 0 0 0 0,0 0 0 0 0,-3-1 0 0 0,1 0 0 0 0,1-3 0 0 0,-2-2 0 0 0,0 0 0 0 0,2 2 0 0 0,-2 0 0 0 0,1 1 0 0 0,-3-1 0 0 0,-2-3 0 0 0,0 1 0 0 0,-2 0 0 0 0,3 0 0 0 0,-2 0 0 0 0,2-8 0 0 0,0-6 0 0 0,-3-1 0 0 0,-2-3 0 0 0,1 0 0 0 0,0-2 0 0 560,-1-2 0 0-560,-1-10 0 0 0,-2-12 0 0 0,2-3 0 0 0,5 2 0 0 0,0-4 0 0 0,2-3 0 0 0,0 4 0 0 0,1 4 0 0 0,-2 8 0 0 0,2 6 0 0 0,-2-5 0 0 0,1 2 0 0 0,-1-1 0 0 0,1-4 0 0 0,-1 0 0 497 3,1 0 0 94-3,-1 3 0-591 0,1 6 0 0 0,-5-2 0 0 0,-4-6 0 575-3,-1 0 0-30 8,1 3 0-16-11,-2-3 0 597 14,-1-2 0-610-11,-2-4 0 615 6,5 7 0-611-3,1 6 0-520 0,0 2-72 0 0,4 4-56 0 0,3 9 0 0 0,4 2 72 0 0,0 1 312 0 0,1 2-120 0 0,-3 4-136 0 0,1 5 0 0 0,2 5 0 0 0,1 4 0 0 0,3-1 0 0 0,0 0 0 0 0,1 1 0 0 0,1 2 0 0 0,1 0 0 0 0,-1 1 0 0 0,0-2 0 0 0,1-2 0 0 0,-1 1 0 0 0,0 0 0 0 0,0 2 0 0 0,0 0 0 0 0,0 2 0 0 0,0 0 0 0 0,0 0 0 0 0,0 0 0 0 0,0 0 0 0 0,0 0 0 0 0,0 0 0 0 0,0 0 0 0 0,0 0 0 0 0,0 0 0 0 0,0 4 0 0 0,0 1 0 0 0,0-1 0 0 0,0 3 0 0 0,0 0 0 0 0,0 0 0 0 0,0-3 0 0 0,0-1 0 0 0,0-1 0 0 0,0-2 0 0 0,0 0 0 0 0,0 0 0 0 0,0 0 0 0 0,0 0 0 0 0,0-1 0 0 0,0 1 0 0 0,0 0 0 0 0,0 0 0 0 0,0 0 0 0 0,0 0 0 0 0,0 3 0 0 0,0 2 0 0 0,0 0 0 0 0,0-2 0 0 0,0 3 0 0 0,4 4 0 0 0,0 0 0 0 0,1 2 0 0 0,-1 2 0 0 0,-2 3 0 0 0,0 5 0 1152-4,-1-1 0-610 508,-1 0 0-541-1,0-5 0-1-503,0 0 0 0 0,0 3 0 0 0,-4 3 0 513 2,-1 0 0-513-2,0 4 0 0 0,2 8 0 530-1,0 2 0-530 1,1 2 0 0 0,1 5 0 0 0,1 2 0 0 0,0 11 0 0 0,0 14 0 0 0,0 9 0 0 0,1 8 0-1127 508,-5 5 0 1127-508,0-8 0 0 0,-1-10 0 0 0,1 0 0 0 0,2 5 0 0 0,-3 13 0 0 0,-1 9 0 0 0,1 2 0-1408 2,1-3 0 274 0,2-8 0 636 2,0-9 0-2-11,2-15 0 500 7,-1-15 0 0 0,-2-10 0-629 5,-2-9 0 629-5,1-10 0 0 0,1-9 0 0 0,0-4 0 0 0,2-3 0 0 0,0-4 0 0 0,0-1 0 0 0,1-3 0 0 0,1 0 0 0 0,-1-1 0 0 0,0 1 0 0 0,0-1 0 0 0,0 0 0 0 0,0 1 0 0 0,0 0 0 0 0,0 0 0 0 0,0 0 0 0 0,0 0 0 0 0,0 0 0 0 0,0 0 0 0 0,0 0 0 0 0,0 0 0 0 0,0 0 0 0 0,0 0 0 0 0,0 0 0 0 0,0 0 0 0 0,0 0-2784 0 0,0 0 1760 0 0,8-7-4864 0 0,1-10 3840 0 0,0-1-17911 0 0</inkml:trace>
  <inkml:trace contextRef="#ctx0" brushRef="#br0" timeOffset="-67180.6942">4965 270 11024 189664 56333,'0'0'832'0'0,"-4"4"-448"0"0,0 0-384 0 0,-1 1 0 0 0,1-2 0 0 0,-2 0 744 0 0,0-1 144 0 0,0-2 24-1 543,2 1 8 1-543,2-1-232 0 0,0 0-49 0 0,1-1 1 0 554,1 1-8 0-554,0 0-208 0 0,1 0-40 0 0,-1 0 0 0 0,4 0 416 0 0,1 0-360 0 0,0 0 0 0 0,-2 0 0 0 0,0 0 8 0 0,-1 0 8 0 0,-2 0 0 0 0,1 0 0 0 0,-5 0 136 0 0,-1 0 24 0 0,0 0 8 0 0,2 7 272 0 0,0 9-504 0 0,-3 10-72 0 0,1 10-64-2 553,0 3-128 2-553,1 2 24 0 0,1 7 152 0 0,2 4-152 0 0,0 3-152 0 0,5 2-72 0 0,1 0 8 0 0,0 14 392 0 0,-2 9 160 0 0,0 2 24 0 0,-1-3 0 0 0,-5-1-416 0 0,-1-2-96 0 0,3-1 0 0 0,-1 12 0-2 1581,-2 2 0 2-1581,2-1 0 0 0,0 3 0 0 0,0 4 0 0 0,1-8 0-608 3,1-11 0-105-5,0-8 0-790-1,0-6 0 937 11,0-8 0 566-8,0-11 0-534-5,0-13 0 534 5,0-8 0 0 0,0-7 0 0 0,0-3 0-686-2,0-3 0 686 2,0-4 64 0 0,0-2-64 0 0,0-2 88 0 0,4 2-88 0 0,1 2 0-514-1,-1-2 0-32 8,4 4-96 546-7,-1 0 96 0 0,-1-2 0-564-4,-1 0 0 564 4,-2-3 0 0 0,-2 0 0 0 0,0-1 0 0 0,-1-1 0 0 0,0 0 0-614 5,0-1 0 614-5,-1 1 0 0 0,1 0 0 0 0,0 0 0 0 0,0-1 0 0 0,0 1 0 0 0,0 0 0 0 0,0 0 0-10-690,0 0 0 10 690,0 0 0 0 0,0 0 0 0 0,0 0 0 0 0,0 0 0 0 0,0 0 0-598-9,0 0 0-48 9,0 0 0 646 0,0 0 0 0 0,0 0 0 0 0,0 0 0 0 0,0 0 0 0 0,0 0 0 0 0,0 0 0 0 0,0 0 0 0 0,0 0 0 0 0,0 0 96 0 0,-4-3-96 0 0,-1-5 0 0 0,1-5 0 0 0,0-3-96 0 0,2-3 96 0 0,0-9 0 0 0,1-6 0 0 0,1-1 0 0 0,0 1 0 0 0,0 4 0 0 0,4 0 0 0 0,1-3 0 0 0,-1-2 0 0 0,0-3 0 0 0,-1 2 0 0 0,-1-7 0 0 0,-2-3 0 0 0,1 2 0 0 0,-1 3 0 0 0,-4 0 0 0 0,-1-4 0 0 0,0-3 0 0 0,-2-2 0 1-510,-1-6 0 536 512,-2-5 0-537-2,1-1 0 1 620,-2-9 0-1-620,1 1 0 0 0,2 2 0 0 0,2-6 0 0 0,6-3 96 0 0,4 0-96 550 0,3 3 0-33-2,2 6-96 1 9,-2 12 192-518-7,3 12-96-10 511,-1 13 0 10-511,-2 9 0 0 0,-3 7 0 0 0,-1 4 0 0 0,-1 3 0 0 0,-5 3 0 0 0,-2 2 0 0 0,0-2 64 0 0,1 1-64 0 0,1-4 0 0 0,1 1 0 0 0,1-3 0 0 0,-3-7 0 0 0,-1 0 0 0 0,0 0 0 0 0,2 1 0 0 0,1 5 0 0 0,0 0 0 0 0,1 2 0 0 0,1 3 0 0 0,0 2 0 0 0,0 1 0 0 0,1 3 0 0 0,-1-1 0 0 0,0 2 0 0 0,0-1 88 0 0,0 4 8 0 0,0 1 8 0 0,0 0 0 0 0,0-1-104 527-6,0-1-120-527 6,0 2 24 0 0,0 0 8 0 0,0 0 88 0 0,0-1 72 0 0,0-2-8 0 0,-4-1-64 0 0,-4 0 0 0 0,-1-1 0 0 0,0 0 0 0 0,3 0-96 9 871,2 0 96-6 611,1-1 0-10-881,2 1 0 7-601,4-3 0 0 0,2-2-64 0 0,0-3 0 0 0,-1-4-40 0 0,-1 0 40 0 0,-1 3 64 0 0,-1 2 0 0 0,0 2 0 0 0,-1 3 0 0 0,0 1 152 0 0,-1 1-88 0 0,1 0-64 0 0,0 0 0 0 0,0 1 0 0 0,0-1 0 0 0,0 1 64 0 0,0-1 0 0 0,0 0 0 0 0,0 0 0 0 0,0 0-152 0 0,0 0 24 0 0,0 0 0 0 0,0 0 64 0 0,0 0 0 0 0,0 0 0 0 0,0 0 0 0 0,0 0 0 0 0,0 0 0 0 0,0 0 0 0 0,0 3 0 0 0,0 2 0 0 0,0 0 0 0 0,0-2 0 0 0,3-4 0 0 0,2-2-64 0 0,3 0 64 0 0,1-1 0 0 0,-2 2 0 0 0,6 0 0 0 0,3 1-96 2-631,0 0 96-1-100,4 1-96 2 230,6 0 176-3 501,3 0-80 0 0,2 1 0 0 0,4-1 0 0 0,7-4 0 0 0,0 0 0 0 0,0-1 0 0 0,0-2 0 0 0,7-4 0 0 0,10-3 0-4-541,6-7 0 4 541,-1 1 0 0 0,-5 0 0 0 0,-4 3 0 0 0,-8 5 0 4-591,-2 4 64-4 591,-8 4-64 0 0,-3 2 0 0 0,-4 2 0 0 0,-3 0 0 0 0,-7 1 0 0 0,-6 0 0 0 0,-2 0 0 0 0,-3-1 0 0 0,0 1 104 0 0,-1-1 48 0 0,-2 0-80 0 0,-2 0-72 0 0,-5 0 0 0 0,-6-4 0 0 0,-2 0 0 0 0,-7 3 0 0 0,-8 2 64 0 0,-6 0-64 0 0,-3 1 64 0 1442,-6 0-64 0-1442,-4-1 0 0 0,-1 0 80-2-530,-5 0 0 2 530,3 3-80 0 0,5 0 0 0 0,0 1-88 548 1,-2-2 88-548-1,4 0 0 0 0,4-2 0 0 0,5 0 0 0 0,1-4 72 0 0,-3-2 8 0 0,1 0-160 513 1,2 2 80-513-1,2 0 0 0 0,6 1 0 0 0,6 1 0 0 0,3 1 0 0 0,3 0 0 0 0,2 0 0 0 0,0 4-64 0 0,1 0 64 0 0,1 1 0 0 0,2-1 0 0 0,1-2 0 0 0,1 0 0 0 0,0-1 0 0 0,-2-1 64-1-661,-2 0-64 1 661,1 0 0 0 0,4-4 0 0 0,2 0-120 0 0,2-5 40 0 0,-2 1 80 0 0,1 1 0 0 0,-2 2 0 0 0,0 1 0 0 0,0 2 0 0 0,-1 1 0 0 0,0 1 0 0 0,0 0 0 0 0,0 1 0 0 0,0-1 0 0 0,0 4 0 0 0,0 1 0 0 0,0 0 0 0 0,0-2 0 9-1243,-4 0-64-9 1243,-1-2-144 0 0,-7 4-112 0 0,-1 0 160 0 0,-2-1-3048 0 0,1 0-3960 0 0,3-2-1199 0 0,4-1-2393 0 0</inkml:trace>
  <inkml:trace contextRef="#ctx0" brushRef="#br0" timeOffset="-65986.4103">4986 1183 8808 182921 58627,'0'0'248'0'0,"0"0"120"0"0,0 0-368 0 0,0 0 0 0 0,0 0 1192 0 0,0 0 232 0 0,4 0 48 0 0,1-3 0 0 0,3-2-352 0 0,0 0-81 0 0,0 2-15 0 0,-3-3 0 0 0,2-1-264 0 0,0 2-56 0 0,-2 1-16 0 0,-1-2 408 0 0,-1 0-744 0 0,2 1-16 0 0,0 1 0 0 0,-1 2-272 0 0,4-3-64 0 0,2 0 0 0 0,1 0 0 0 0,-2 2 424 0 0,1 0 72 0 0,6 5 16 0 0,8 2 96 6-521,3 1-608-6 521,4 2 0 0 0,8-3 104 0 0,1-2 0 0 0,-3-2 0 0 0,3-4 104 0 0,3-5-104 0 0,0-5 0 0 0,4-3-144 0 0,2-2-360 0 0,-5 1 192 0 0,-6 2 208 0 0,-9 2 0 0 0,-9 4 0 0 0,-6 0 368 0 0,-4 2 112 0 0,-4 2 32 0 0,-3 3 0 0 0,-2 1-368 0 0,-1 1-72 0 0,-5 4-8 0 0,-8 6 56 0 0,-9 4 48 0 0,-8 4-184 0 0,-3 2-112 0 0,1-2 0 0 0,-2 0-8 0 0,-5-4 136 0 0,0 1 0 0 0,3-3 0 0 0,0 0 0 0 0,-4-1 120 0 0,-3-3 232 0 0,-1 1-88 0 0,0-4-200 0 0,3-3 32 0 0,5-2 0 0 0,6 0 96 0 0,0 0 64 0 0,5 0-80 0 0,4 0 0 0 0,4 0 0 0 0,7 1-176 0 0,3-1 0 0 0,4 1 0 0 0,-1 0 0 0 0,0 0 0 0 0,0 0-80 0 0,2 1 80 0 0,0-1-80 0 0,5 0 80 0 0,5 0-64 0 0,1 0 64 0 0,3 3 0 0 0,3 2 88 0 0,2-1-8 0 0,3 0 0 0 0,4-2-80 0 0,6-3 0 0 0,4-3 0 0 0,5-4 0 0 0,2-4 0 0 0,2-3 0 0 0,0 0 0 0 0,-7 0-72 0 0,-2-1-144 0 0,0-2 104 0 0,-5 2 112 0 0,-8 5 0 0 0,-8 3 0 0 0,-6 3 0 0 0,-3 3 0 0 0,-4 2 160 0 0,-1 0-80 0 0,-4 1 0 0 0,-8 3 0 0 0,-6 5-80 0 0,-4 1 0 0 0,0-2 64 0 0,-1 2-64 0 0,-7-1 72 0 0,-5 1-72 0 0,-4 3 0 0 0,1-1 0 0 0,4-2-96 0 0,4-4 96 0 0,4-1 0 0 0,6-3 0 0 0,0-2 64 0 0,3 0-64 0 0,5 0-1560 0 0,4-1 976 0 0,8-3-4672 0 0,8-1 3400 0 0,2 0-18663 0 0</inkml:trace>
  <inkml:trace contextRef="#ctx0" brushRef="#br0" timeOffset="-63664.7315">6283 478 7856 188308 59114,'0'0'592'0'0,"0"0"-368"0"0,0-4-224 0 0,0-1 0 0 0,0 1 0 0 0,0 0 0 0 0,0 2 1424 0 0,0-3 240 0 0,0-4 40 0 0,0-1 1343 0 0,3 2-1799 0 0,2 2-8 0 0,0 2 808 0 0,-2 2-600 0 0,0 1-736 0 0,-1-3-320 0 0,-2 0-64 0 0,1-1-8 0 0,-1 2 152 0 0,0 1-336 0 0,3 4-8 0 0,2 2 0 0 0,3 4 248 0 0,0 7 472 0 0,3 13-8 0 0,-1 14-40 0 0,-2 19-216 0 0,-2 9-448 0 0,-3 3-8 0 0,3 18 152 0 0,-1 7-128 0 0,0-2 0 0 0,-2 10 88 0 0,-1-2-168-509 2,-1-4 0 509-2,0 5 0 0 0,-1-1-72 0 0,0-4-96 0 0,0 2 96 0 0,3 1 0-1271 0,2-6 0 544-5,-1-12 0-64 7,0-14 128 102 3,-2-12 0 118-7,3-12-8 17-3,1-8-120 1 7,-1-6 0 553-2,-1-6 0 0 0,-2 0 0 0 0,0-1 64 0 0,-2-1-64 0 0,4-2 0-553 0,1 2-32 553 0,-1 5-264 0 0,0-4 144 0 0,-6-2 152 0 0,-1-2 0 0 0,-1-4 0 0 0,1-6 0 0 0,0-5 0 0 0,-2-10 64 0 0,-1-9 48 0 0,1-8 8 0 0,1-9 0 0 0,1-6-120 0 0,2-15 0-535-2,0-27 0-535 10,1-15 0 1070-8,-4-5 0 0 0,0-1 0 0 0,0 2-128 0 0,0-14-72 0 0,-2-16 104 0 0,0-16 96 0 0,0 6 0 0 0,-1 16 0 0 0,-1 7 0 0 0,2 1 80 502-3,2 13-80 16-2,1 16 0 17 8,2 12-88 35-3,4 11 88 16-3,1 8 0-66 9,1 10 64-520-6,-1-2 64 1041-4,-1-5 120-1041 4,-1 0-128 0 0,-1 4-192 0 0,-1 6-40 0 0,1 7-8 0 0,-2 8 0 0 0,1 5 120 0 0,0 6 0 0 0,0 4 0 0 0,0 5 0 0 0,0 3 0 0 0,0 1 0 0 0,0 4 0 0 0,0 9 0 0 0,0 5 0 0 0,0 4 0 0 0,0 11 0 0 0,0 8 0 0 0,0 1 0 0 0,0-1 0 522 0,0 1-96 19 7,0-1 96-541-7,0 1 0 0 0,0 10 64 0 0,0 14-64 0 0,3 14 0 0 0,2 14-96 0 0,3 8 96 0 0,4 6 0 0 0,0-6 0 0 0,2-10 0 0 0,1 2 0 0 0,-1-3 0 0 0,-3-4 0 0 0,0-1 0 0 0,-2-4 104 0 0,2-9-16 0 0,-2 1-8 0 0,-2 2-80-1332-7,-2-8 0 744 6,-2-9 0 588 1,-2-8 0-1140-1,-1-12 0 1140 1,0-12-160 0 0,0-8-88-502-1,-1-7 128 502 1,1-9-2552-1054 4,0-9 1712 1054-4,-1-20-3872 0 0,1-7-16167 0 0</inkml:trace>
  <inkml:trace contextRef="#ctx0" brushRef="#br0" timeOffset="-62571.4634">7303 0 12392 194162 61586,'0'0'352'0'0,"0"0"72"0"0,0 0-336 0 0,0 0-88 0 0,0 0 0 0 0,0 0 1168 0 0,0 0 216 0 0,0 0 47 0 0,0 0 9 2-509,0 0-352-2 509,-4 4 928-12-496,-1 4-1016 12 496,1 1-528 0 0,4 3-112 0 0,2-1-16 0 0,1 4 264 0 0,-1 4-352 0 0,4 2 0 0 0,1 5 288 0 0,-2 4-256 0 0,0 5 0 0 0,-3 6 288-1118-7,0 4-288 566 10,-1 2 0 0-2,-1-2 0 552-1,0 4-32 0 0,-4 14 256 0 0,-1 7-256 0 0,0 2-96 0 0,-2-1-16 0 0,-1 2-8 0 0,2 0 0 0 0,-2 0-24 0 0,0-1-8-498-7,2 2 0-83 16,1 8 0-461-19,3 16-40 1042 10,0 6-64 0 0,2-6 0 0 0,0 10 0 0 0,0 0 0-558 10,0-3 0-131-14,1-7 0-122 4,-1-5 0-70-2,4 3 0-908 2,1 6 0 1112 4,3 3 0 677-4,0-5 0 0 0,-4-10 104 0 0,-4-16 56 0 0,-1-17 0-534-4,0-15 8 534 4,-1-14-104-1227 0,0-13-64 712-1,-2-8 0 515 1,-2-9 0 0 0,1-15 0-1029 2,1-15 0 1029-2,2-9 0 0 0,0-4 0 0 0,1-13 0 0 0,1-7-64 0 0,0-6-72-638 4,0-20-168 106-3,1-26 232 532-1,-1-10 200 0 0,0-2 0 0 0,0-10 8 0 0,-3 0-224 0 0,-2 7 16 0 0,0-14-104 0 0,1-13-48 514-1,2-8 16 817 0,-3 11 120-746 2,-1 20 0-585-1,1 24 0 0 0,1 19 88 0 0,2 9-72 0 0,0 4 72 1155-5,2 9 0-621 10,0 9 0 570-13,-4 8 0-584 17,-1 10 0 534-18,1 12 0-480 9,1 12 72 21 6,-3 9-72-595-6,-1 7 0 0 0,2 10 64 0 0,1 9-64 0 0,-2 1 0 0 0,-1 8 64 0 0,2 12-64 0 0,1 2 0 0 0,2 2 0 0 0,0-2 64 0 0,2-4-64 0 0,0 2 0 0 0,0 7 64 0 0,0-2-64 0 0,0-3 64 0 0,4 2 8 0 0,5 8 24 0 0,0 18 64 0 0,3 7-32 0 0,-1 3 0 0 0,2 16 0 0 0,1 21-336 0 0,3 19 120 0 0,2 23 152 0 0,-3-2-64 0 0,-3-11 0 0 0,-5-17-96 0 0,-3-19 16-684-1,-2-6 88-499-1,1-2 240-85 3,0-8-120 57-3,0-12-208 661 5,-1-15 16 35-2,-1-15-64 515-1,-1-16 0 0 0,0-14 64 0 0,-1-9-1560-1066-5,0-10-656 1066 5,-1-4-1608 0 0,1-3 1912 0 0,0 2-17967 0 0</inkml:trace>
  <inkml:trace contextRef="#ctx0" brushRef="#br0" timeOffset="-61675.312">6431 1494 13448 184381 62782,'0'-3'1008'0'0,"0"-5"-544"0"0,0-2-464 0 0,0-1 0 0 0,4-4 784 1-511,4 2 143-1 511,5-1 25 0 0,4-1 656 0 0,6-3-440 0 0,6 3-80 0 0,6 0-112 0 0,8-1-56 4-491,-1 3-504-4 491,-2 2 0 0 0,-6 1 0 0 0,-4 1-104 10-551,3 0 256-10 551,3 0-288 0 0,3-1-184 0 0,3-3-96 0 0,0 1 96 0 0,4-4-8-6-631,2 0-88 6 631,-4-1 80 0 0,-5 3-80 0 0,-3 4 0 0 0,-4-1 0 0 0,-3 3 0 0 0,-3 2 0 0 0,-6 2 184 0 0,-7 2-104 0 0,-5 1-80 0 0,-4 1 0 0 0,-3 0 0 0 0,-1 0 144 0 0,-1 1 88 0 0,-1 3 24 0 0,1 1 0 0 0,-3-1-56 0 0,-5 0-8 0 0,-5-1 0 0 0,-3 2 0 0 0,-2 0-112 0 0,-9 0 16 0 0,-11 2-16 0 0,-9 4-16 0 0,-4-1-64 0 0,0 3 104 0 0,-6 1 64 0 0,-4 3 16 0 0,-2 1 40 0 0,-4 2-112 0 0,-3 1-48 0 0,9-4-64 0 0,6 0 160 0 0,7-4 136 0 0,7 0-152 0 0,7-3-144 0 0,10-2 0 0 0,9-3 0 0 0,8-3 0 0 0,4-1 0 0 0,3-1 0 0 0,3 0-72 0 0,3-4-56 0 0,13-5-136 0 0,13-4 128 0 0,5-4 136 0 0,5 2 0 0 0,5-5 88 0 0,9-1 8 0 0,3 2-96 0 0,-1 1 0 0 0,4 3 0 0 0,-5 5 0 0 0,-4 4 0 0 0,-5 2 0 0 0,-2 3 0 0 0,-9-3 64 0 0,-11 0-64 0 0,-9 1 0 0 0,-8 0 0 0 0,-5 1 64 0 0,-3 1-64 0 0,-2 0 0 0 0,0 5 144 0 0,0 0-24 0 0,1 1-8 0 0,-4-1 96 0 0,-11 2-32 0 0,-11 0 0 0 0,-4 3-88 0 0,0 0 0 0 0,-6 2 64 0 0,-7 2-24 0 0,-8 3 0 0 0,2 2-128 0 0,6-2 96 0 0,3 0-32 0 0,5-3-64 0 0,-2 0 72 0 0,-6-3-72 0 0,1-2 0 0 0,5 1 0 0 0,4-2 0 0 0,9-1 0 0 0,5-6 0 0 0,1-2 0 0 0,5-2 0 0 0,5 1 64 0 0,3 0 120 0 0,3 1-88 0 0,3 1-96 0 0,0 0-112 0 0,1 1 24 0 0,3 0 8 0 0,9-7 144 0 0,13-6 24 0 0,12-4-88 0 0,4 1 0 0 0,-2 3-128 0 0,0 0 32 0 0,0 2-256 0 0,4 0-264 0 0,6 2-17199 0 0,-6 2 5327 0 0</inkml:trace>
  <inkml:trace contextRef="#ctx0" brushRef="#br0" timeOffset="-4115.12">4857 2345 7976 247030 59013,'0'0'592'0'0,"0"4"-360"0"0,-4 0-232 0 0,0 1 0 0 0,0 2 1056 0 0,0 0 168 0 0,2-1 32 0 0,0-1 1008 0 0,1-2-1312 0 0,1-2-17 0 0,0 0 833 0 0,0-1-168 0 0,0 0-256 0 0,1 0-384 0 0,5-1-200 0 0,3 1-272 0 0,3 0-248 0 0,3 0-112 0 0,-1 0-32 0 0,0 0 0 0 0,1 0 0 0 0,2 0-32 0 0,1 0 24 0 0,4 0-88 0 0,2 0 64 0 0,6 0-64 0 0,9 0 72 570 1,5 0-72-570-1,0 0 0 0 0,-2 0 72 0 0,-3-4-72 528 1,-1-1 0-528-1,-4 1 72 0 0,0 0-72 0 0,-3-2 136 0 0,0 0-8 0 0,-2-3 0 0 0,-3 0 0 0 0,1 2-128 0 0,0-1 80 0 0,-2 0-80 0 0,-5 2 64 0 0,-3 1 8 0 0,0-1 72 0 0,-4 0-72 0 0,-3 1-184 0 0,-4 2 24 0 0,-3 0 8 0 0,-2 2 272 0 0,-1 1 48 0 0,-1 0 16 0 0,1 0 0 0 0,-5 4-152 0 0,-6 1 48 0 0,-6-1-80 0 0,0 0-72 0 0,-3 2 0 0 0,-3 1 0 0 0,1-2 0 0 0,-1-1 0 0 0,-2 2 64 0 0,0 0-64 0 0,0-1 0 0 0,1-1 0 0 0,-1-2 0 0 0,-1 0 0 559 4,1-2 0-559-4,-2 0 0 0 0,1 0 120 0 0,1 0-24 0 0,1 0 0 559 2,-2-1-16 23-9,1 1-8-582 7,0 0 0 0 0,2 0 0 0 0,1 0 64 6-494,1-3 16-6 494,4-2 0 0 0,5 0 80 0 0,1 2-168 0 0,3 0 0 0 0,2 2 0 0 0,3 0 32 0 0,-3 0 96 0 0,1 1-96 0 0,1-3-96 0 0,5-1 0 0 0,5-1 0 0 0,5-2 64 0 0,4 0-64 0 0,3 1 64 0 0,1 2-64 589-574,5 1 0-589 574,1 1 0 0 0,0 2 0 0 0,-1-1-64 0 0,-1 2 64 0 0,2-1-80 0 0,0 0 80 0 0,0 0 0 0 0,-2 1 0 0 0,-1-1 0 0 0,2 0 0 0 0,1 0 0 0 0,3 0 0 0 0,-1 0 0 0 0,-1 0 0 0 0,-1 0 0 0 0,1 0 0 0 0,0-4 0 0 0,-2 0 0 0 0,3-1 0 0 0,0 2 0 0 0,-2 0 0 0 0,-2-2 0 0 0,-4-1 0 0 0,-2 2 0 0 0,-1 0 0 0 0,0 1 0 0 0,-2 2 80 0 0,-4 0-16 0 0,-3 1-64 0 0,-4 0 0 0 0,-1 1-88 0 0,-2-1 240 0 0,-4 4-88 0 0,-4 0-64 0 0,-5 1 96 0 0,0 2-96 0 0,-1 0 96 0 0,-4 0-96 0 0,-4 1 0 0 0,0-1 0 0 0,-4 3 0 0 0,-1-1 0 0 0,2-2 0 0 0,-3 1 64 0 0,-3 0-64 0 0,1-2 0 0 607,-2-2 96 0-607,-1-1-96 0 0,-3-2 96 0 0,2 0 32 0 0,-10-1 160 0 0,-1-1-144 0 0,0-3-80 0 0,5-1-64 0 0,6 1 72 0 0,5 0-72 0 0,4 1 112 0 0,6 2-24 0 0,4 0-8 0 0,0-3 0 0 0,3-1-80 0 0,4 1 0 0 0,3 0 64 0 0,2 2-64 0 0,2 1 0 0 0,1 0 64 0 0,4 1 32 0 0,1 0 0 0 0,6 0 0 0 0,6 0-96 0 0,5 0 0 0 0,3-3-96 0 0,4 2 96 0 0,4 1 0 0 0,2 1 0 0 0,3 0 0 0 0,1 0 0 0 0,1 0 0 0 0,7 3 0 0 0,2 1 0 0 0,-3-1 0 0 0,-4 0 0 0 0,-2-5 0 0 0,-4-2 0 0 0,-2-1 0 0 0,-3 1 0 0 0,0 0 0 0 0,-2 2 0 0 0,1 0 0 0 0,-2-3 0 0 0,-2-1 0 0 0,-5 0 0 0 0,-3 2 0 0 0,-5 0 0 0 0,-4 2 0 0 0,-4 0 0 0 0,-6 1 0 0 0,-10 3 64 0 0,-9 2-64 0 0,-5 0 0 0 0,-1-1 0 0 0,-4 2 0 0 0,-3 0 0 0 0,-2 3 0 0 0,1 0 0 0 0,0-2 0 0 0,-2-2 0 0 0,0-2 0 0 0,-9 3 0 0 0,-2-1 0 0 0,-1 0 0 572 6,-5-2 0-572-6,0-1 0 0 0,5-1 0 0 0,7-4 0 0 0,5-1 0 0 0,4-1 0 0 0,5 1 0 0 0,3 1 0 0 0,3 2 64 0 0,1 0 0 0 0,5 0-64 0 0,4 1 0 0 0,4 0-88 0 0,3 1 168 0 0,6-1-80 0 0,3 0 0 0 0,7 0 0 0 0,4 0 0 0 0,7 0 0 0 0,6 0 0 0 0,5 0-80 0 0,6 0 80 0 0,4 0-96 0 0,4 0 96 0 0,4 0 0 0 0,0 0 64 0 0,-3 0-64 0 0,-2 4 0 0 0,-2 0-64 0 0,-3 1 0 0 0,-2-2 0 0 0,3 0 64 0 0,1-5 0 0 0,-1-2 0 0 0,-1-3 0 0 0,10-5-912 0 0,2-4 600 0 0,2-5-2008 0 0,-5 0-4928 0 0,-11 0-1287 0 0,-13 4-2457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0T20:25:57.483"/>
    </inkml:context>
    <inkml:brush xml:id="br0">
      <inkml:brushProperty name="width" value="0.2" units="cm"/>
      <inkml:brushProperty name="height" value="1.2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183 245,'0'0,"0"0,0 0,-3 16,-4 4,-4 0,-1-4,3-4,2-12,-1-7,2-13,-2-16,0-7,-1-3,-2 3,0 6,-1 10,2 2,-4 6,1 6,2 5,3 4,3 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3-10T15:58:55.690"/>
    </inkml:context>
    <inkml:brush xml:id="br0">
      <inkml:brushProperty name="width" value="0.3175" units="cm"/>
      <inkml:brushProperty name="height" value="0.3175" units="cm"/>
      <inkml:brushProperty name="inkEffects" value="pencil"/>
    </inkml:brush>
  </inkml:definitions>
  <inkml:trace contextRef="#ctx0" brushRef="#br0">17019 31 31743 235535 65377,'68'-13'0'0'0,"22"-5"-31743"0"0</inkml:trace>
  <inkml:trace contextRef="#ctx0" brushRef="#br0" timeOffset="1.61441E7">6996 2769 13704 245388 63101,'0'0'1032'0'0,"0"0"-560"0"0,0 0-472 0 0,0 0 0 0 0,0 0 0 0 0,0 0 240 0 0,0 0 32 0 0,0 0 8 0 0,0 0 0 0 0,0 0 151 0 0,0 0 33 0 0,0 0 8 0 0,0 0 0 0 0,0 0 8 0 0,0 0 8 0 0,0 0 0 0 0,0 0 0 0 0,0 0-40 0 0,0 0 0 0 0,0 0-8 0 0,0 0 592 0 0,0 0-408 0 0,0 0 8 0 0,0 0 0 0 0,0 0-32 0 0,0 0-8 0 0,0 0 0 0 0,0 0 0 0 0,0 0-136 0 0,3 0 400 0 0,1 0-432 0 0,0 0-168 0 0,-1 0-32 0 0,2 0 0 0 0,4 0-8 0 0,0 0-216 0 0,2 0 0 0 0,1 0 0 0 0,3 0 0 0 0,2 0 0 0 0,0-4 0 0 0,2 0 64 0 0,-4 0-64 0 0,3-2 0 0 0,4-4 64 0 0,-1 1 0 0 0,-2-2-64 0 0,0 1 64 0 0,-1 2 16 0 0,0 0 80 0 0,3-3 16 0 0,4 2 16 0 0,-1 1-96 0 0,-3 3-96 0 0,-1 1 80 0 0,-2 3-80 0 0,4 0 80 0 0,0 1-8 501-4,3 1 16-501 4,4-1 40 538 1,5 0-64-538-1,2 1-64 0 0,-4-1 0 537-1,-3 0 0-537 1,-4 0 0 0 0,-3 0 0 0 0,1 0 0 0 0,0 0 0 0 0,2 0 0 0 0,3 0 0 0 0,0-3 0 0 0,2-1 0 0 0,1 0 0 0 0,3 1 64 0 0,1-3-64 0 0,1 1 0 0 0,3 0 88 0 0,3 2-24 0 0,2 0-64 0 0,7 2 96 0 0,4 0-96 0 0,5 1 64 0 0,4 0-64 0 0,5 1 0 0 0,3-1 0 0 0,1 0 0 0 0,5 0 0 0 0,4-3 0 0 0,4-1 64 0 0,6 0-64 0 0,6 1 0 0 0,5 1 0 0 0,1 0 0 0 0,2-2 0 0 0,1 0 0 0 0,1 0 0 0 0,5 1 0 0 0,23 1 72 0 0,8 0-8 0 0,-3 2-64 0 0,16 0 0 0 0,1 0-88 0 0,-6 3 88 0 0,13-2 0 537-4,-1-1 0-537 4,-5 0 0 0 0,-12-1 0 0 0,-8 3 0 0 0,-6 2 64 0 0,-8-1-64 546 6,-5 0 0-546-6,-5-1 0 0 0,13 3 0 0 0,3 3 112 0 0,-5 0-16 0 0,-8 3 0 0 0,-9 1-96 0 0,-10 0-128 0 0,-12 0 24 0 0,-9-1 8 0 0,-9-3 96 0 0,-8-3 0 0 0,-7-2 0 0 0,-2-2 0 0 0,-1-1 0 0 0,-3 0 96 0 0,0 0-8 0 0,-2-4 0 0 0,-2-1-8 507-2,-3-2 0-507 2,-2-1 0 0 0,-5 2 0 0 0,-4 1-80 525-2,-2-1 0-525 2,-2 0 0 0 0,-5 2-88 0 0,-7 0 88 0 0,-6 2 0 0 0,-3 1 64 0 0,-4 1-64 0 0,-1 0 112 0 0,-1 0-16 0 0,0 0 0 0 0,0 0 0 0 0,0 1-96 0 0,0-1-128 0 0,1 0 24 0 0,0 0 8 0 0,3 0 96 498 3,1 0 0-498-3,0 0 0 0 0,-1 0 0 0 0,0 0-64 0 0,-2 3 64 0 0,0 1-104 0 0,-1 0 40 0 0,0-1-56 0 0,0 0-8 0 0,0-2 0 0 0,0 0 0 0 0,0-1-2872 0 0,-1 0-8416 0 0,1 0-5423 0 0</inkml:trace>
  <inkml:trace contextRef="#ctx0" brushRef="#br0" timeOffset="1.61323E7">17726 1075 9384 213998 71213,'0'0'976'0'0,"0"-3"-976"0"0,0-4 0 0 0,0-1 0 0 0,-3-3 1240 0 0,-1-1 192 0 0,0 0 40 0 0,1 3 0 0 0,0 2-257 0 0,2 0-47 0 0,0 1-16 0 0,1-2 888 0 0,0 1-1208 0 0,0 1-16 0 0,0 2 0 0 0,0 1-24 0 0,1 2-8 0 0,-1 0 0 0 0,0 1 0 0 0,0 1-144 0 0,0-1-24 0 0,0 0-8 0 0,3 1 0 0 0,1 2-216 0 0,0 4-40 0 0,-1 5-16 0 0,-1 2 0 0 0,0 3-48 0 0,2 1-16 0 0,0 1 0 0 0,0 3 0 0 0,2 5-112 0 0,1 0-16 0 0,-2-1-8 0 0,2 1 0 0 0,3 3-96 0 0,-1 2-40 0 0,2 2 0 0 0,-1 1 0 0 0,0 1 0 0 0,0 1 0 0 0,-3 4 0 0 0,-3 0 0 0 0,-1 0 0 11-492,-2 3 0-11 492,3-1 0-542-4,0 0 0 542 4,-1-3 0-500-2,0 3 0 500 2,-1 3 0 0 0,-1-1 0 0 0,0-4 0-550 7,2-3 0-82-9,1-5 0-109-5,0-2 0 59 9,2-2 0 42 1,0-7 0 66-3,-1-4 0 41 3,-1-5 0 0-2,-1-5 0 1-2,-2-3 0-66-2,0-3 0-93 1,-1-2 0 691 2,0 0 0 0 0,0-1 0 0 0,-1-3 0-623-3,1-8-88-569 3,0-4-8 689 6,0-2-8 503-6,-3-3 0 0 0,2-12-3448 0 0,1-7-4304 0 0,1 0-1319 0 0,-1 7-2617 0 0</inkml:trace>
  <inkml:trace contextRef="#ctx0" brushRef="#br0" timeOffset="1.61327E7">17745 1002 14832 213308 71689,'0'0'1536'0'0,"0"0"-1449"0"0,0-3-87 0 0,0-5 0 0 0,0 0 1248 0 0,0 1 240 0 0,0 1 48 0 0,0 3 0 0 0,0 1-288 0 0,3-3-64 0 0,1 1-16 0 0,3 0 744 0 0,3-2-1248 0 0,4 0-24 0 0,5 1 0 0 0,6-2-296 0 0,4 1-64 0 0,8-3-16 0 0,6 1 0 0 0,2-1-136-683-7,3-3-24 683 7,3-2-8 0 0,2-2 0 0 0,1-1-96 0 0,1-1 0 0 0,1-1 0 0 0,6-3-88 0 0,8-4-56 0 0,-1 2 72 0 0,-6 5-48 0 0,-8 4-8 0 0,-10 3 0 0 0,-3 4-352 0 0,-3 3-320 0 0,-4 6 392 0 0,-9 9-3608 0 0,-12 6-6095 0 0,-7 0-4689 0 0</inkml:trace>
  <inkml:trace contextRef="#ctx0" brushRef="#br0" timeOffset="1.61331E7">17873 1499 10968 212289 72379,'-3'0'832'0'0,"-1"0"-456"0"0,-3-4-376 0 0,0 0 0 0 0,0 0 128 0 0,3 1 24 0 0,1 1 0 0 0,1 0 0 0 0,-2 5 816 0 0,0 1 168 0 0,0 0 32 0 0,1-1 7 0 0,1 3 17 0 0,1-1 1208 0 0,0 0-1200 0 0,1-1-224 0 0,0-2-48 0 0,1-1 0 0 0,-1 0-8 0 0,0-1-144 0 0,0 0-24 0 0,0 0-8 0 0,3 0 0 0 0,8-4-168 0 0,7 0-40 0 0,8-3-8 0 0,5-1 0 0 0,7-1-168 0 0,3-3-32 0 0,1 1-8-572 0,0-1 0 572 0,-1-2-256 0 0,-2-1-64 0 0,-1-1 0-646-1,6-5 80 147-4,2 2 0 499 5,-2 4 0 0 0,6 1 0 0 0,-1 3-80 0 0,-5 4 0 0 0,-3 3 0 0 0,-7 1 0 0 0,-8 3 0 0 0,-8 0 0 0 0,-2 0 0 0 0,0 1 0 0 0,3 0 0 0 0,2-1 0 0 0,1 3 0 0 0,-1 2-104 0 0,-1-1 40 0 0,0-1 64 0 0,-4-1-104 0 0,-2-3-2608 0 0,-2-3-5328 0 0,-4 1-1415 0 0,-3-1-2713 0 0</inkml:trace>
  <inkml:trace contextRef="#ctx0" brushRef="#br0" timeOffset="1.61339E7">18849 1388 19895 202969 74805,'0'0'2184'0'0,"0"0"-2184"0"0,0 0 0 0 0,0 0 0 0 0,0 0 1056 0 0,0 0 192 0 0,0 0 1336 0 0,0 0-1736 0 0,0 0-88 0 0,3 0-24 0 0,4 3 0 0 0,1 5-368 0 0,3 6-80 522-3,-2 5-8 15 8,2 11 176 776-5,-1 4-296-774 0,-3 2 0-539 0,-2 1 0 0 0,-2 1-16 539-1,-5-3-8-539 1,-2 2 0 0 0,0-2 0 0 0,1-1-136 0 0,-3 3-64 0 0,-3-1 64 0 0,-1-4 0 0 0,3-5 224 0 0,1-6-120 0 0,2-7-72 0 0,2-6-32 0 0,2-7 0 0 0,-1-7 0 0 0,2-6 0-539 1,2-7 0 539-1,2-3 0 0 0,-1-5 0 0 0,0-3 0 0 0,-2-3-88 0 0,-1-3-8 0 0,0 0-8 0 0,0-5 0 0 0,-1-4 104 0 0,3-4 0 0 0,0-3 0 0 0,1-5-72 0 0,6-21-608-488 4,3-10 440 488-4,1 4 240 0 0,0 10 0 0 0,-2 14 0 539 1,-3 15 0 33-7,0 11 0-572 6,-1 9 0 0 0,-3 8 0 0 0,-1 7 0 0 0,-2 6 0 0 0,-1 3 0 0 0,-1-2 0 0 0,0 1 0 0 0,-1-1 0 0 0,1 2 0 506 2,0 0 0-506-2,-1 0 0 0 0,1 1 0 0 0,3 3 0 0 0,1 1 0 675 1,0 0 0-136-7,3 2 0-539 6,2 1 0 0 0,1 2 0 0 0,1 2 0 0 0,-1 0 0 0 0,1 3 0 0 0,1 1 72-9-803,3 3 216 2-488,4 8-24 21 123,2 3-160-14 1168,1-1 0 0 0,-3 2 0 0 0,-3-2-104 0 0,1 1 0 0 0,-1-1 0 0 0,1 1 0 0 0,3 1 0 0 0,2-1 88 0 0,0 1-88 0 0,-4 2 80 0 0,2-2-80 0 0,-3-3 0 0 0,-2-2 72 0 0,1 0-72 0 0,0-1 0-2-565,1-1 0 2 565,0-2 0 0 0,1 0 0-539-1,-3-2 0-27 4,-1-1 0 27-7,-2 1 0 15 7,-1-1 0 524-3,-2 0 0 0 0,1 3 0 0 0,-2 2 0 0 0,-2 2 0 0 0,2 1 0 0 0,-2 5 0 0 0,-1 0 0-524 2,-1-2 0 0-2,1-2-80-67-2,0-7 8-26 1,-1-2-216-442 2,3 1-200 1059-1,-1-3 240-510 1,-1-3-3112-1353 1,2-5-4272 1288-11,-1 0-1287 575 9,-1-1-2553 0 0</inkml:trace>
  <inkml:trace contextRef="#ctx0" brushRef="#br0" timeOffset="1.61342E7">18499 1664 21167 207429 70509,'0'0'2320'0'0,"10"0"-2320"0"0,8 0 0 0 0,6-3 408 0 0,7-1 56 0 0,8 0 16 0 0,16-5 504-1078-3,18-5 40 1078 3,5 0-512 0 0,-1 0-248 0 0,3-1 168 0 0,-4-2-224 0 0,-5 3-112 0 0,-5 0-16 0 0,-8 3-8 0 0,-7 0 0 0 0,-6 2-72 0 0,-5 2 0 0 0,-3 3 0 0 0,-1 2 0 0 0,6-3-3088-1377 2,2 1-3856 1377-2,-4 0-1175 0 0,-8 2-2313 0 0</inkml:trace>
  <inkml:trace contextRef="#ctx0" brushRef="#br0" timeOffset="1.61345E7">19972 1296 10968 201225 71492,'0'0'832'0'0,"-4"-3"-456"0"0,0-1-376 0 0,0 0 0 0 0,1 1 0 0 0,-2-3 928 0 0,-1 1 168 0 0,-2 0 40 0 0,1 2 7 0 0,0 0-191 0 0,3 2-40 0 0,1 0-8 0 0,2 1 0 0 0,0 0-648 0 0,1 1-128 0 0,0-1-24 0 0,0 0-5591 0 0,-2 3-1121 0 0,-2 2-1936 0 0</inkml:trace>
  <inkml:trace contextRef="#ctx0" brushRef="#br0" timeOffset="1.6135E7">19953 1278 12752 197382 66589,'6'0'360'0'0,"3"-3"168"0"0,-1-2-528 0 0,-2 1 0 8 526,5-2 768-8-526,0-3 128 0 0,-1-1 32-17 561,-3 2 7 17-561,0 2 361 957-5,0 0 72-196 8,-2-1 8-125 2,-1 2 8 127-9,-2 2-344 182 688,-2 1-72-286-690,1 1-8-659 6,-1 1-8 563 5,-1 0-216 84-3,1 0-48-117-6,3 0-8-530 4,1 1 0 0 0,0-1-240 0 0,-1 0-56 0 0,-1 3 0-4 524,-1 1-8 4-524,3 0-144 0 0,1 3-24 0 0,-1-1-8 0 0,2 3 0 0 0,0-1-56 0 0,-1 1 112 0 0,-1 3-128 0 0,2-1 0 0 0,-1 4 112 0 0,0 3-120 0 0,-2 1-88 0 0,-1 0-32 604-5,-1 1 0 36 3,0 0 0-24 1,-4-1 0-47 5,2 6 0 595-5,4 2 0-1164 1,1 3 0 0 0,4 2 0 1276 2,3 2 0-1276-2,0-1 0 0 0,2-1 0 0 0,0-2 0 0 0,0-3 0 0 0,2-3 0 0 0,3-3 0 0 0,-2-1 0 0 0,-4-2 0 0 0,-4 0 0 888 713,-3-3 0-888-713,-2-5 0 0 0,-2-3 0 0 0,-5 0 0 0 0,-1 1 0 0 0,1 4 0 0 0,0-1 0 0 0,1 0 0-857 1,1 0 0 857-1,4 0 0 0 0,2 1 0-668-4,0-1 0 668 4,-1-2 0 0 0,0-3 0 0 0,2 0 0-541-5,0 0 0 541 5,-1 2 0 0 0,-1-1 0 0 0,0-1 0 0 0,-2-2 0 0 0,-1-2 0-852 11,1 0 0 852-11,-2 1 0 0 0,1 2 0 0 0,0-2 0-652-4,0 0 0 63-1,-3-1 0 76 9,-2-1 0 513-4,1 0 0 0 0,1-1-880-700-3,1-6-1264 700 3,3-6-5928 0 0,6-6-1399-775 4,1-1-2729 775-4</inkml:trace>
  <inkml:trace contextRef="#ctx0" brushRef="#br0" timeOffset="1.61366E7">20726 1112 17591 208491 72800,'0'-3'1832'24'-573,"0"-4"-1736"-24"573,0-1-96 0 0,0-3 0 0 0,0 2 0 0 0,0 1 1144 0 0,0 3 200 0 0,0 1 48 0 0,0 3 1024-17-1131,0 0-1480 17 1131,0 1-8 543-3,0 0-8-543 3,0 1-464 3-546,3-1-88-3 546,2 0-16 0 0,2 4-8 0 0,0 3-64 0 0,-1 5-16 0 0,2 2 0 0 0,-1 3 0 0 0,-1 4 0 635-1,-2 2 0-635 1,-2 3 0 0 0,0 4 0 0 0,-5 6-120 544 3,-1 3-24-544-3,-1 4-8 0 0,2 11 32 0 0,0 2-144 544 1,2 1 0 198-6,3-3 0-742 5,2-4 0-16-588,3 2 0 16 588,0-2 0 0 0,3-3 0 0 0,2-4 0 0 0,2-2 0 0 0,-1-5 0 0 0,1-3 0 0 0,0-3 0 0 0,2-1 0 0 0,-6 1 0 11 532,-4-2 0-11-532,0-2 0 0 0,2-2 0-1127-2,0-3 0 1127 2,1-4 0 0 0,0-6 0-714-5,-3-4 0 714 5,-1-3 0 6 671,-2-3 0-525-671,-2-1-1016-1550 6,-3-4 648 2069-6,-6-11-3464-1345-4,-3-8-3696 1345 4,-4-5-1239 15 771,1 4-2489-15-771</inkml:trace>
  <inkml:trace contextRef="#ctx0" brushRef="#br0" timeOffset="1.61374E7">20211 1094 19519 212339 69227,'0'0'2144'1845'2,"3"0"-2144"-1155"-8,1 0 944-690 6,0 0 168 584 4,-1 0 32 162-6,0 0 8-746 2,-2 0-216 0 0,0 0-40 0 0,2 3 0 664 4,8 1-8-664-4,10-3-512-624-2,9-2-104 101-2,5-1-16 523 4,3-3-8 0 0,4 0-112 0 0,5-4-16 0 0,0-2-8-707 2,-1-3 0 707-2,-3-2-112 0 0,2 2 64 0 0,-2-1-64 0 0,-1 1 0 0 0,-5 1 0 0 0,-2 4 64 0 0,-1 2-64 0 0,0 4 0 0 0,0 1 0 0 0,1 2 0 724 6,1 0 0-724-6,0 1 0-662-8,1-1 0 662 8,-4 4 0 0 0,0 1 0 0 0,0-4 0 0 0,4-2 152 0 0,2-1-72 0 0,0 1-80 0 0,-3-1 96 0 0,-1-2-96 0 0,-4-1 96 0 0,-4-3-96 0 0,-3 1 64 0 0,-3 1-64 0 0,-1 1 64 0 0,-5 2-64 7 514,-5 1 0-7-514,0 2 72 0 0,-3 0-72 0 0,-2 0 96 0 0,-2 0-24 0 0,-1 0 0 0 0,-2 1 0 0 0,0-1 24 0 0,0 0 0 0 0,-1 3 0 0 0,1 1 0 517-2,0 0-96 82 4,-4 3 0-599-2,0-1 0 0 0,0-1 0 0 0,1-1 0 0 0,0-1 0 0 0,2-2 0 0 0,0 0 0 0 0,1-1 0 0 0,0 0 0 0 0,0 0 0 0 0,0-1 56 0 0,1 1-56 0 0,-1 0 0 0 0,0 0 0 0 0,0 0 0 0 0,0 0 0 0 0,0 0 0 0 0,3 0 0 0 0,1 0 0 0 0,0 0 0 0 0,-1 0 0 0 0,0 0 0 0 0,-2 0 0 0 0,0 0 0 0 0,-1 0 0 0 0,0 0 0 0 0,0 0 0 0 0,0 3 0 0 0,0 1 0 0 0,-1 0 0 0 0,1-1 0 0 0,0 0 0 0 0,0-2 0 0 0,0 0 0 0 0,0-1 0 0 0,0 0 0 0 0,0 0 0 0 0,0 0 0 0 0,0 0 0 0 0,0-1 0 0 0,0 1 0 0 0,3 3 0 0 0,2 2 0 0 0,-1-2 0 0 0,-1 1 0 0 0,-1-2 0 0 0,-1-1 0 0 0,0 3 0 0 0,-1 1 0 0 0,0 2 0 0 0,0 0 0 0 0,0 2 0 0 0,0 3 0 0 0,0 2 0 0 0,0 5 0 0 0,0 3 0 0 0,0 3 0 0 0,3 5 0 0 0,1 2 0 0 0,-3 6 0 6 628,-2 2 0-6-628,2 5 0 0 0,2-1 0 0 0,-4 3 0 0 0,-1 3 0 0 0,-1-2 0 0 0,1-2 0 0 0,1-2 0 0 0,-1-4 0 0 0,2-1 0 0 0,-1-1 0 0 0,1-5 0 0 0,0 0 0 0 0,0-4 0 0 0,0-3 0 0 0,4-7 0 0 0,0-2 0-723 0,0-2 0-196 3,-1-3 0 303-10,-1-1 0 616 7,0-1 0-663 1,-1-4-104-262 3,2 1-24 214 0,-2 0 0 708 521,-1-3 0-619-522,-1 0-3160-2249-3,3-2-4600 2065-1,4-5-1343 783 687,1-1-2641 23-686</inkml:trace>
  <inkml:trace contextRef="#ctx0" brushRef="#br0" timeOffset="1.61377E7">21941 891 15376 217013 72574,'0'0'1071'0'0,"3"-3"-1071"0"0,1-1 0 620-1,7-6 688-620 1,0-2 112 0 0,2-1 32 0 0,3 1 0 0 0,-3 3 280 0 0,-3 2 56 0 0,-3 3 16 0 0,-3 3 0 0 0,2 0-480 0 0,1 4 512 0 0,1 5-624 0 0,2 4-16 0 0,-1 6 576 0 0,-2 6-576 0 0,-2 6 48 0 0,-2 4 8 0 0,-1 2 0 0 0,-2 4 0 0 0,0 2-504 0 0,0 4-128 0 0,-1 2 0 0 0,1 12 224 0 0,0 9 32 0 0,-1 5 0 0 0,1-1 0 0 0,-3-3-192 0 0,-1-4-64 0 0,0-8 0-573 3,1-6 0 573-3,-3-4 0 0 0,1-6 0 0 0,0-4 0-619 0,2-6 0-147 3,0-1 0-212-8,2-4 0 306 7,-3-6 0 672-2,0-3 0-746 2,0-5 0-266-1,1-5 0 166 0,1-3 0 148-7,1-3 0 63 11,0-2-920-1505-13,1-1 600 1596 12,3-3-3432 0-2,2-4-3832 544-2,-1-1-1255 0 0,-1 2-2513 0 0</inkml:trace>
  <inkml:trace contextRef="#ctx0" brushRef="#br0" timeOffset="1.6138E7">21407 1627 20063 213383 71604,'-3'0'1400'0'0,"-1"0"-1400"0"0,0 0 0 751 2,1 0 0-751-2,1 0 768 0 0,0 0 120 0 0,1 0 24 0 0,4 4 8 0 0,4 0 8 0 0,8 0 928 0 0,7-1-928 0 0,3-1-480 0 0,4 0-88 0 0,5-2-16 0 0,5 1-8 0 0,1-1-96 0 0,3-4-16 0 0,4 0-8 0 0,15-3 168-593 2,17-4-64 593-2,13-2-160 0 0,-2 0-160 0 0,-8-1 0 0 0,-11 3 0 0 0,-5-1-880 0 0,-14 3 544 0 0,-7-1-2632 5 1153,-10 1-4512-5-1153,-12 2-1287-512 2,-9 3-2497 512-2</inkml:trace>
  <inkml:trace contextRef="#ctx0" brushRef="#br0" timeOffset="1.61302E7">14928 983 11864 203502 70587,'7'-3'1296'0'0,"4"-1"-1296"0"0,1 0 0 0 0,-1 1 0 0 0,-1-3 1312 0 0,3 1 240 0 0,-2-3 47 0 0,-3 0 17 0 0,1-1-424 0 0,2 0 1008 0 0,-1 2-1112 0 0,-2 3-320 0 0,-3 1-64 0 0,-2 1-8 0 0,-1 2-8 0 0,-2-3-144 0 0,0-1-32 0 0,0 0-8 0 0,-1 2 0 0 0,1 0-144 0 0,0 0-24 0 0,-1 2-8 0 0,1-1 0 0 0,0 2-72 0 0,0-1-8 0 0,0 0-8 0 0,0 0 0 0 0,0 0-72 0 0,0 0-8 0 0,3 3-8 0 0,2 2 0 0 0,-1-1-24 0 0,-1 2-8 0 0,-1 0 0 0 0,3 0 0 0 0,-1-2 8 0 0,1-2 8 0 0,-2 0 0 0 0,-1 4 0 0 0,-1 3-136 0 0,0-1 64 0 0,-1-2-64 0 0,3-2 0 0 0,1 2 0 0 0,0 2 0 0 0,-1 4 72 0 0,-4 3-72 0 0,-2 1 0 0 0,0 5 0 0 0,0 5 0 0 0,-3 4 0 0 0,1 3 0 0 0,0 6 0 0 0,1 15 0 0 0,2 20 0 0 0,0 10 0 0 0,2 0 0 0 0,0-5 0 0 0,3-6 0 0 0,1-7 0 0 0,0-7 0 0 0,3-2 0 0 0,0-5 0 0 0,1-7 0 0 0,0-9 0-630-1,2-10 0-92-1,-1-6 0 39 2,-2-7 0 66 1,-3-6 0-27 1,-1-3 0-26 1,2-3 0-92-4,-1-2-88-146 1,0 0-8 240-6,2-1-8 668 6,0 1 0 0 0,-1 0-2128-503 7,-1 1 1432 503-7,-2 0-4304 0 0,0-1-19135 0 0</inkml:trace>
  <inkml:trace contextRef="#ctx0" brushRef="#br0" timeOffset="1.61314E7">15701 1812 7616 196201 70573,'0'0'472'0'0,"0"0"-472"0"0,-3 3 0 0 0,-1 7 1704 0 0,0 5 288 0 0,1 4 56 0 0,1 1 16 0 0,0 0-433 0 0,2 1-95 0 0,-1-1-8 0 0,4-4-8 0 0,2-1-424 0 0,-1 0 912 0 0,-1-3-1016 0 0,0-3-392 0 0,-2 3 416-1187 1,0-1-520 685 0,-1 1-128 502-1,0-1-24 0 0,0-3-8 0 0,0-2 0-621-2,0-3-64-54 2,0-2-16 675 0,0 0 0 0 0,-1-2 0 8 520,1 1-96 3 246,0-1-32-11-766,0 1 0 0 0,0 0 0 0 0,0-1 88 0 0,0 1 8 0 0,0 0 8 0 0,0 0 0 0 0,0 0-232 0 0,0 0-104-598-1,0 0 32 598 1,0 0 72 0 0,0-6 64 0 0,0-2 24-501 2,4-3-88 501-2,0-3 80 0 0,0-2-80 0 0,-1-7 80 0 0,-1-7-80 0 0,3-1 0 0 0,0-1 64 0 0,-1-2-64 0 0,-1-2 0 0 0,2 0 0 0 0,1 0 64 0 0,-2-1-64 0 0,0-1 80 0 0,-2 1-80 0 0,-1 0 80 0 0,0 0-80 0 0,-1 0 0 0 0,0 4 0 0 0,-4 0 0 0 0,0 0 0 0 0,-3-1 0 0 0,-1 0 96 0 0,2 2-96 0 0,1 3 0 0 0,2 4 0 0 0,1 2 0 0 0,2 0 0 501-2,-1 0 0-501 2,2 1 0 0 0,-1 1 0 0 0,0 1 0 531-5,0 1 0 105 11,4 0 0 60-7,0 1 0-97-4,0-1 0-51 12,3 1 0-37-9,-1 0 0-511 2,2-3 0 510-3,1 1 0-510 3,-3 5 0 0 0,-1 5 0 0 0,-2 4 0 550 2,-2 3 0-550-2,0 2 0 0 0,-1 1 0 0 0,-1 1 0 0 0,1 0 0 549 1,0-1 0-28 1,3 1 56-521-2,4 3-56 0 0,1 3 0 19-534,2 5 0 515-1,3 2 0 40 525,-2 3 0-17 11,2 1 0-557-1,1 1 0 0 0,1 0 0 0 0,2 0 0 0 0,3 3 0 0 0,2-2 0 0 0,1-1 0 0 0,-1-1 0 0 0,-1-1 0 0 0,-1-2 0 0 0,-4-2 0 0 0,-1 1 0 0 0,-1-2 0 0 0,-2 0 0 0 0,-3 1 0 0 0,0 1 0 0 0,-2 2 0 0 0,1 4 0 0 0,0 2 0 0 0,1 0 0 0 0,-1 3 0 0 0,1 7 0 0 0,3 0 0 0 0,-1 2 0 0 0,3 4 0 0 0,4-1 0 0 0,1-1 0 0 0,3-3 0 0 0,2-5 0 0 0,3 0 0 0 0,3-1 0 0 0,5-1 0 0 0,1 0 0 0 0,0-2 0 0 0,-3-1 0 0 0,-4-3 0-6 526,-1 0 0 6-526,-1-2 0 0 0,-3 1 0 0 0,-6-4 0 14 545,-1-1 0-564-539,-6-3 0 28-4,-3-4 0-10-12,-3-2 0-18 11,-3-3 0 40 5,-2-1 0 510-6,0-1 0 0 0,-1 0 0 0 0,1-1 0 0 0,-1 0 0-648-3,0 1 0 648 3,1 0 0 0 0,0-1 0 0 0,3-2 0 0 0,1-1 0-608 1,0 0 0 608-1,-1 1 0 0 0,-1 1 0 0 0,0 0 0 20 515,-1 1 0-20-515,-1 1 0 0 0,0 0 0 0 0,0 0 0 0 0,0 0 0 0 0,-1-2 0 0 0,4-3 0 0 0,2 2 0 0 0,-2-4 0 0 0,1-5 0 0 0,-2-5 0 0 0,-1-2 0-526 1,0-5 0 526-1,-1 0 0 0 0,0 0 0 0 0,0-3 0 0 0,-3-1 0 0 0,2-4 0 0 0,1-2 0 0 0,0 2 0 0 0,-2-1 0 12 629,2 0 0-12-629,1-4 0-555-9,0-2 0 10 7,0-4 0 41 7,0-1 0 504-5,0-2 0 0 0,-1 0 0 0 0,1-1 0 0 0,-1 1 0 0 0,0 2 0 0 0,0 2 0 504-5,0 2 0 41 7,0 2 0-38-557,0 1 0-523-41,0 0 0 614 587,0 1 0 10 7,0-1 0-608 2,0 4 0 0 0,0 1 0 0 0,-4 2 0 519 5,0 1 0-519-5,0-2-656 0 0,1 2 432 0 0,1 6-2160 0 0,0 6 1536 0 0,-5 17-5392 549 1,-1 7-16175-549-1</inkml:trace>
  <inkml:trace contextRef="#ctx0" brushRef="#br0" timeOffset="1.61214E7">6719 1057 15312 212974 72530,'0'0'1072'0'0,"0"0"-1072"0"0,4 0 0 0 0,0 0 0 0 0,0 0 1031 0 0,-1 0 185 0 0,-1 0 40 0 0,0 0 8 0 0,-2 0-224 0 0,1 0-48 0 0,-1 0 0 0 0,0 0-8 0 0,-1 0-376 0 0,1 0-64 0 0,0 0-24 0 0,0 0 0 0 0,0 0-136 0 0,0 0-32 0 0,0 0-8 0 0,0 0 0 0 0,0 0-128 0 0,0 0-24 0 0,0 0-8 0 0,3 0 0 0 0,1 0 24 0 0,0 0 8 0 0,-1 0 0 0 0,3 3 0 0 0,2 1 0 0 0,1 0 0 0 0,-1-1 0 0 0,-3 3 0 0 0,-1 2 32 0 0,1 4 8 0 0,0 3 0 0 0,-1 2 0 0 0,-1 1-128 0 0,-1 1-16 0 0,-4 3-8 0 0,-2 1 0 0 0,0 3-72 0 0,1 3-32 0 0,0 4 0 0 0,2 1 0 0 0,0 2 0 0 0,0 4 0 0 0,4 2 0 0 0,2 2 0 0 0,2 1 0 0 0,0 2 0 0 0,3 2 0 0 0,-1 2 0 0 0,1 2 0 0 0,2 11 0 0 0,3 3 0-550-3,-2-2 0-28 3,-3-7 0 578 0,0-4 0 0 0,-2-8 0 0 0,1-5 0 0 0,-1-7 0 0 0,-2-5 0 0 0,-2-6 0 0 0,-1-6 0 0 0,-2-5 0-623-4,-1-6 0-275 9,0-4 0-295-1,0-7-456-1172-11,-4-8 200 1399 12,0-3 0 30-9,-4-12-2008-1534 2,1-5 1464 1885 6,-3-5-4456-555-4,1 3-18223 1140 0</inkml:trace>
  <inkml:trace contextRef="#ctx0" brushRef="#br0" timeOffset="1.61219E7">6480 965 18455 216211 68407,'0'0'2024'0'0,"0"0"-2024"0"0,3 0 0 0 0,1 0 0 0 0,4 0 1144 0 0,-1 0 200 0 0,2-3 48 0 0,3-1 8-563-1,2 0-680-58-1,0 0-136 15 6,-1-1-24 1-2,4-1-8 605-2,6-1-136 0 0,5-1-24-680-7,4 2-8-186 14,3-2 0 263-14,1 1-112 603 7,2-2-24 0 0,0 1-8-611 4,-1-1 0 611-4,1 0-128 0 0,0 0-24 0 0,-1 0-8 0 0,0-1 0 0 0,0 1-80 0 0,3-1 72 0 0,4-1-72 0 0,1-3 0 0 0,-5 1 0 0 0,-1 0 0 0 0,-6-1 0 0 0,-2 2 0 0 0,1 3-104 0 0,1-1 40 4 562,-3 6 64-4-562,-2 2-192 0 0,-4 3 32 0 0,-2 0 0 0 0,-5 0 0 0 0,-3 4-2248 0 0,-3 3 1072 0 0,-3 1-5936 0 0,-4 1-1191 0 0,-2 0-2401 0 0</inkml:trace>
  <inkml:trace contextRef="#ctx0" brushRef="#br0" timeOffset="1.61223E7">6867 1609 19583 204566 73703,'0'0'1368'0'0,"0"0"-1368"0"0,0 0 0 0 0,3 0 0 0 0,1 0 792 0 0,0 0 128 0 0,-1 0 24 0 0,3 0 8 0 0,-1 0-32 0 0,0 0-8 0 0,1 3 0 0 0,4 1 296 0 0,3 0-1032 0 0,2 0-24 0 0,5-2-8 0 0,2-4 32 0 0,0-1 8 0 0,4-1 0 0 0,-1-2 0 0 0,-1-1-40 0 0,2-2-8 0 0,3-2 0 0 0,2-3 0 0 0,0-2-136 0 0,0-1 80 0 0,1 1-80 0 0,-1 2 64 0 0,0-1-64 0 0,1-1 0 0 0,-2 3 0 0 0,-3 0 0 0 0,-3-1 0 0 0,-2 2 0 0 0,-2 3 80 0 0,-4 3-80 0 0,-5 3 0 0 0,-4 1-72 0 0,-1-1-8 0 0,-1-1 0 0 0,-1 0-1176 0 0,-1 2 808 0 0,-2 0-4792 0 0,0 1-18071 0 0</inkml:trace>
  <inkml:trace contextRef="#ctx0" brushRef="#br0" timeOffset="1.6123E7">7842 1333 15264 196362 73237,'0'0'1159'692'-5,"0"0"-647"-692"5,0 0-512 0 0,0 0 0 0 0,0 0 0 0 0,0 0 928 533 6,0-3 160-533-6,0-1 40 0 0,0 0 8 0 0,0 1-304 0 0,0 0-56 0 0,0 2-8 0 0,0 0-8 0 0,0-2-224 0 0,-3-2 432 0 0,-1 2-488 0 0,0 0-24 0 0,1 1-8 0 0,0 0 0 628-4,2 2 0-62 4,0-1-200-566 0,1 1-48 0 0,0 1-8 0 0,0-1 0 0 0,0 0 72 533 1,0 0 16-533-1,1 0 0 0 0,-4 0 0 0 0,-2 0-16 566-3,2 0 0-566 3,-1 3 0 0 0,-1 1 0 0 0,-1 0-184 9 526,-1 3-80-9-526,-1-1 64 0 0,2 0-64 0 0,-2 1 216 0 0,1-1 0 0 0,-2 3 0 0 0,1 2 0 0 0,2 3-96 0 0,-1 1-24 0 0,-3 3 0 552-2,0 3 0-552 2,-1 2-32 0 0,-1 3-64 0 0,0 6 88 630 0,0 2-16-32 1,2 3-72-33 2,-1 3 0-565-3,2 0 0 0 0,-1-1 0 0 0,4 1 0 0 0,4-2 0 0 0,1 0 0 0 0,2-1 0 0 0,3 0 0 0 0,5 0 0 0 0,3-1 0 0 0,3 1 0 0 0,2-3 0 0 0,1-5 0-611-9,5-3 0-130 12,0-4 0 112-3,0-5 0 629 0,2-3 0 0 0,1-3 0 0 0,-2-4 0-552 1,1-3 0 1-1,1-5 0 44 4,1-3 0 507-4,-1 0 0-518-6,2-3 0-21 11,-1 0 0 539-5,1-2 0 0 0,-1-3 0 0 0,-2-2 0 0 0,-2-2 0 0 0,2-5 0 0 0,-1-1 0 0 0,-2-1 0 0 0,0 1 0 0 0,-5-2 0 0 0,-2-4 0 0 0,0 0 0 0 0,-3-1 0 0 0,0-2 0 0 0,-2-2 0 0 0,-4-2 0 0 0,-1-11 0 0 0,-6-3 0 0 0,-8-15 0 0 0,-7-10 0 0 0,-2 5 0 0 0,-3 8 0 0 0,0 11 0 506-2,-3 11 0 1-1,0 9 0 121 8,-3 9 0 34-5,-3 6 0-32 1,-2 2 0 0-2,-2 3 0-630 1,-2 3 0 0 0,-1 0 0 0 0,3 1 0 740-4,1 2 0-17 10,-1 1 0-93-13,-6 1 0 817 7,-3 4 0-1447 0,2 2 0 0 0,3 1 0 0 0,4 1 0 0 0,5 1 0 0 0,4 2 0 0 0,0-1 0 0 0,1 5-160 0 0,2 3-32 0 0,5 2-8 504 3,4 5 0-504-3,9 10-3288 0 0,7 6-8048 0 0,4-4-5455 0 0</inkml:trace>
  <inkml:trace contextRef="#ctx0" brushRef="#br0" timeOffset="1.61236E7">8486 1038 17423 205670 74066,'4'0'1320'0'0,"3"-6"-736"0"0,1-2-584 0 0,-1 0 0 0 0,2 2 0 0 0,-1 1 1024 0 0,-2 2 192 0 0,-2 2 32 0 0,-1 0 0 0 0,-2 1-288 0 0,2 0-56 0 0,5 1-8 0 0,3 5 560 0 0,0 6-952 0 0,1 3-16 674 1,-1 9 384-674-1,0 7-504 0 0,-1 4-8 0 0,-3 2 0 0 0,1 5-104 0 0,2 13 216 0 0,-1 4-240 0 0,2 2-80 0 0,-2-1-24 0 0,1-1 0 0 0,0-4 0 0 0,-4-5-88 0 0,2-2-40 0 0,-1-6 0 0 0,4 2 0 0 0,1-2 0 0 0,-2-7 0 0 0,-2-4 0 0 0,0-6 0 0 0,-1-7 0-514 1,-2-6 0-128-8,-2-5 0 97 9,-1-4 0 545-2,-1-2 0 0 0,-1-2 0 0 0,0 0 0-498 5,0-10-1944-47-6,0-6 1240 47 4,-4-9-3624 1-1,0-7-2752 497-2,-3-1-1111 0 0,-1 6-2329 0 0</inkml:trace>
  <inkml:trace contextRef="#ctx0" brushRef="#br0" timeOffset="1.61243E7">8413 836 19895 207681 74787,'0'0'2184'0'0,"0"0"-2184"0"0,0 0 0 0 0,0 0 0 0 0,0 0 824 0 0,0 0 136 0 0,0 0 32 0 0,0 0 8 0 0,3 3-304 0 0,7 1 552 0 0,6-3-632 0 0,2-2-232 0 0,5-4-40 0 0,5-1-16 0 0,4-2 0 0 0,5-4-144 0 0,3 1-32 0 0,5-1-8-21-742,0-2 0 24 198,2 2-48-3 544,-1 3 0 0 0,-1-1-8 23-592,-3 2 0-23 592,1 6-24 0 0,0 2 0 0 0,-2 2 0 0 0,-1 3 0 0 0,-4 2 0 0 0,-6 1 0 0 0,-4 4 0 0 0,-4 2 0 0 0,-5 3 96 0 0,-3 0 24 0 0,-3 5 0 0 0,-7 1 0 0 0,-8 3-40 0 0,-2 0-8 0 0,-7 2 0 0 0,-7 6 0 0 0,-4 0-56 0 0,-4-3-80 0 0,0-3 64 0 0,-2 0-64 0 0,2-2 0 0 0,1-2 0 0 0,-3 4 56 0 0,-3 0-56 0 0,1 0 0 0 0,0-4 0 0 0,1-1 0 0 0,1-2 0 0 0,2-2 0 0 0,2 0 0 0 0,0-4 0-525 0,1-1 0 525 0,2 0 0-524-3,4 1 0 524 3,3-3-88 11 527,4-2-112-11-527,4-4 96 0 0,3-2 104 0 0,3-2 0 0 0,1-2 0-525 5,1 0 0-16-10,1-1 0 48 3,3 0 0-32 4,1 1 0-31 1,2 3 0 556-3,4 0 0 0 0,3 1 120 0 0,2 2-24 0 0,5 1-8 0 0,1 1-88 0 0,1 1 0 0 0,3 0 0 0 0,-1 3 0 0 0,2-1 0-1-572,3 1 0 1 572,-3 1 64 0 0,2 6-40 0 0,3 1-24 0 0,2 5 0 0 0,-1 0 0 0 0,-1 0 0 0 0,5 4 0 0 0,1 1 0 0 0,-2-1-88 0 0,-4-7-8 0 0,-5-2-8 0 0,0-3 0 0 0,-2-4 104 0 0,-2-1 0 0 0,-2-2 0 0 0,-1-3 0 0 0,-4 0 0 0 0,-2-1 0 0 0,1-1 0 0 0,-4-2 0 0 0,-2-1 0 0 0,-4-1 0 0 0,-2-1 0 0 0,1 3 0 0 0,1 1 0 0 0,2 2 0 0 0,-1 2 0 0 0,3-2 0 0 0,-1 1 0 0 0,-1 3 0 0 0,1 0 0 0 0,-1 1 0-492 7,-2 2 0-59-15,2-1 0 28 16,0 0 0-13-11,-2-2 0 536 3,-2-2 0 0 0,-1-3 0 0 0,3 1 0 0 0,-1 0 0-745-2,0-2 0-165 4,-1-1 0 74-2,-1-1 0 136-5,-1-2 0-19 10,0 1 0-41-10,-1-1 0 760 5,0-1 0 0 0,0 1 0 0 0,0 0-2296 0 0,-1 0-5832 0 0,1 0-1471-479 0,0 0-2753 479 0</inkml:trace>
  <inkml:trace contextRef="#ctx0" brushRef="#br0" timeOffset="1.61261E7">9480 1241 11344 195543 70168,'-3'-13'1240'993'2,"-1"-3"-1240"-143"-2,0-3 0-116-2,1-1 0-79 5,1 2 1184-63-5,0 6 224-592 2,1 0 47 0 0,1 0 1289 1169 1,0 2-1496-629-4,0 2 0-540 3,0 3-8 0 0,1 2-352 0 0,-1 2-72 0 0,0 0-16 0 0,0 2 0 0 0,0-1-160 0 0,0 1-32 0 0,0-1 0 541-4,0 0-8-541 4,0 1-176 0 0,3-1-32 0 0,1 0-8 0 0,0 0 0 0 0,-1 0-120 0 0,0 0-24 525 7,1 3-8 106-15,1 4 0-631 8,-1 4-64 0 0,3 4-8 0 0,-1 2-8 0 0,2 1 0 0 0,0 1-32 0 0,-1 0-8 0 0,0 0 0 0 0,0 0 0 0 0,2 0-48 0 0,-1 0 0 0 0,1-1-64 0 0,3 4 96 0 0,2 4-96 0 0,2 0 0 0 0,4 3 0 0 0,5 8 0 0 0,5 8 0 0 0,-3 2 0 0 0,1 3 0 0 0,-6 2 0 0 0,-2-2 0 0 0,-2 1 0 0 0,-1 0 0 0 0,0 1 0 0 0,1-1 0 0 0,-1-1 0 0 0,-2-2 32 0 0,-2-4-32 0 0,2-2 0-631 8,0-6 0-101-10,1-5 0 38 3,1-5 0 1-3,1-4 0 693 2,-3-3 0 0 0,-1-4 0-629-1,1-5 0-206-2,-3-4 0 244 3,-3-3 0 591 0,-3-2 0-555 5,0-1 0-116-2,0-1 0-474-10,1 0 0 627 11,0 0 0 518-4,-1 1 0 0 0,-2-1 0 3 555,-2 1 0-3-555,0 0 0 0 0,-2 0 0 0 0,0 0 0-506 0,-3 0 0 506 0,-2 0 0 0 0,1 0 0 0 0,1 0 0 0 0,-3 0 0 6 616,0-3 0 9 194,1-1 0-15-810,2 0 0 0 0,1 0 0 0 0,-3-1 0 0 0,1-1 0 0 0,-1 2 0 0 0,2-3 0 0 0,1 1 0 0 0,1-3 0 0 0,1-2 0-579 2,0 1 0 579-2,-3-2 0 0 0,-1-1 0 0 0,0-2 0 0 0,1-5 0 0 0,-3-1 0 0 0,1-2 0 0 0,0 2 0 0 0,2 0 0 0 0,1 1 0 0 0,0 0 0 0 0,2-2 0-5 523,0-1 0 5-523,0 1 0 0 0,3-3 0 0 0,1 1 0 0 0,1-3 0 0 0,-2 0 0 0 0,2-1 0 0 0,1 1 0 0 0,-1-1 0 0 0,-2-2 0 0 0,0 0 0 0 0,-2 0 0 0 0,-1 1 0 0 0,-3 0 0 0 0,-1 2 0 0 0,0-2 0 0 0,1-1 0 0 0,-3 1 0 0 0,0-7 0 0 0,1-1 0 0 0,2 0 0 0 0,0 3 0 0 0,2 5 0 0 0,1 0 0 0 0,0 2 0 865-2,0 0 0-228 5,0 1 0-30-1,3 5 0 62-6,2 2 0-20 9,-1 3 0 31-4,-1 3 0-680-1,-1 4 0 0 0,0 3 0 0 0,-1 3 0 577-2,-1 2 0-577 2,0 1 0 0 0,0 1 0 0 0,0 0 0 516 1,-1-1 0 62-6,4 1 0 42 4,5 3 0-620 1,0 0 0 0 0,2 3 0 0 0,3 4 0 498 10,-2 2 0-498-10,2 3 0 0 0,1 5 0 0 0,1 1 0 0 0,2 1 0 0 0,-3-1 0 0 0,3 3 0 0 0,-2-1 0 0 0,1 3 0 0 0,-1-1 0 0 0,-1-1 0 0 0,-2 1 0 0 0,-1-1 0 0 0,0 2 0 0 0,1 0 0 0 0,-2-3 0 0 0,2 2 0 0 0,-3 0 0 0 0,2 0 0 517-4,1 4 0-517 4,-1-1 0 0 0,0 0 0 0 0,2 0 0 0 0,2 0 0 0 0,1-1 0 0 0,2 0 0 0 0,0-1 0 0 0,3 5 0 0 0,2-1 0 0 0,0-2 0 0 0,-1-3 0 0 0,-1-3 0 0 0,-1-2 0 0 0,-4-1 0-736-5,-5-2 0 159 14,-4 0 0 577-9,0-3 0 0 0,-1-4 0-559-6,-2-2 0-30 1,-2-1 0-50 14,0 1 0 639-9,-2-2 0 0 0,0-1 0-546-1,0 1 0 0-2,0-1 0 546 3,0-1 0 0 0,-1-1 0 0 0,1 1 0-608 1,0 0 0-102-5,0 0 0 175 6,0-2 0 535-2,0-1 0 0 0,0-4 0-535 0,-3-2 0 535 0,-1 0 0 0 0,0 1 0 0 0,1 0 0 0 0,0-5 0-565 0,2-4 0 70 5,0-4 0 495-5,1-1 0 0 0,0-2 0 0 0,0-1 0 0 0,3 1 0 0 0,2-4 0 0 0,-1 0 0 0 0,-1-3 0 0 0,-4 0 0 0 0,-1 1 0 0 0,1-1 0 0 0,3 1 0 0 0,-1-3 0 0 0,1 2 0 0 0,-4 1 0 0 0,-1-1 0 0 0,0 1 0 526-7,3-2 0-526 7,2 1 0 0 0,1-2 0 0 0,2-2 0 0 0,1 1 0 0 0,-1-1 0 0 0,3-8 0 0 0,-2-1 0 0 0,3 1 0 0 0,-1 0 0 0 0,-1 3 0 0 0,-3 2 0 0 0,-1 2 0 0 0,2 2 0 0 0,-1-2 0 606 7,0 2 0-71-8,2 0 0-535 1,0-2 0 0 0,-1-2 0 0 0,2-8 0 1173-2,0-3 0-627 6,1 0 0-546-4,0 1 0 566-9,-2 4 0 11 8,-1 7 0-30 1,-2 1 0 11 8,-2 7 0-558-8,0 4 0 0 0,-1 2 0 0 0,-1 5 0 516 0,1 3 0-516 0,0 5 0 0 0,-1 2 0 517-1,-2 3 0 73 1,-1 0 0-30 1,-4 1-664 1121-6,1 0 424-929 8,1 2-4424 147 0,-2 5-6383-899-3,1 1-5105 0 0</inkml:trace>
  <inkml:trace contextRef="#ctx0" brushRef="#br0" timeOffset="1.61272E7">11008 1002 18311 208979 73475,'-3'0'2008'0'0,"-1"-7"-2008"0"0,0-1 0 0 0,1 0 864 0 0,0 2 160 0 0,5 1 24 0 0,1 2 8 0 0,1 2-272 0 0,-1 0-48 0 0,0 1-16 0 0,-2 1 0 0 0,0-1-216 0 0,0 0-48 0 0,2 0-8 34-678,1 1 0-68 46,0 2-32 50 48,-1 4 0-16 584,2 8-8 0 0,1 6 0 0 0,-2 7-88-5-535,3 8-8 5 535,-1 7-8 0 0,-1 6 0 0 0,-1 6-112 0 0,-1 5-16 0 0,-2 3-8 0 0,-1 1 0 0 0,0-1-120 0 0,3-2-48 0 0,1-2 0 0 0,0-1 0 0 0,-1-5 0 0 0,-1-5 0 0 0,-1-1 0 0 0,0-6 0 0 0,-1-3 0 0 0,3-2 0-515-2,2-4 0 0-2,-2-4 0-12 12,0-7 0 13-15,0-7 0-39 16,-2-6 0-82-12,0-2 0-25 2,-1 0 0 660 1,0-3 0 0 0,0-1 0 0 0,-1-1 0 0 0,1-1 0-660-4,0 0 0-121 3,0-1 0 147 10,0 1 0 634-9,0 0 0-484-2,0 0 0-67-3,0-1 0 13 7,0 1 0 538-2,0 0 0 0 0,0 0 0 0 0,0 0 0 0 0,0-3 0 0 0,0-1 0-538 1,-3-6 0-848-3,-1-5 0 1386 2,-3-2 0 0 0,-1-2 0 0 0,2-1 0 0 0,1-3-64 0 0,-1-4 64 0 0,0-1 0 0 0,2-4 0 0 0,0-4-64 0 0,-1-1 64 0 0,0-2 0 0 0,0-2-72 0 0,5-8-32 0 0,2-1 40 0 0,1 1 64 0 0,3 4 0 0 0,0 2-72 0 0,0 2 72 0 0,-2 6 0 0 0,-1 5 0 0 0,2 4 0 0 0,0 1 0 0 0,2 2 0 0 0,0 0 64 0 0,-1 3 16 0 0,-2-6 0 0 0,2-1-80 659 1,0 0-80 68 0,-1 3 80-1-3,1 1 0 41 2,0 2 0-767 0,2 2 0 0 0,3-3 80 668-492,0-1-80-668 492,0 1 0 0 0,3 4 0 0 0,-2 2 0 0 0,0 3 0 0 0,1 2-88 525-7,2 1 88-525 7,-2 4 0 0 0,1-1 0 0 0,0 1 0 603 2,1 1 0-603-2,-2 5 0 0 0,0 2 72 538-1,1 4-72 106 4,-2 5 0-132-4,0 2 88-512 1,-2 7-88 552 2,-2 5 80 67-2,0 8-16-619 0,-2 5-64 0 0,3 5 0 0 0,1 4 0 0 0,4 2 0 0 0,1 0 0 0 0,2 6 0 0 0,1 2 0 0 0,4 1 0 0 0,1-3 0 0 0,0-2 0 0 0,2-3 0 0 0,-3-5 0 0 0,1-2-88 0 0,-4-4-8 0 0,-1-1-8 0 0,-1-1 0 0 0,-1-4 104-527-4,-2-1 128 527 4,-1 0-24 0 0,-2 1-8-1222 2,-4 1-224 487-3,-2-2 24-89 589,-3-6 8 53-583,-1-5 96 55-10,-1-3 0 80 9,0-1 0 28-5,-1-3 0 67 0,-2-2-2408-1408 2,-2-2 1544 1204 1,-5-6-3576-545 616,-5-10-10175-46-619,0-4 4567 1336 1</inkml:trace>
  <inkml:trace contextRef="#ctx0" brushRef="#br0" timeOffset="1.61274E7">11008 1738 17103 199521 74709,'0'0'1200'0'0,"0"0"-1200"0"0,-3 0 0 0 0,-1 0 0 0 0,0 0 496 0 0,1 0 80 0 0,0 0 8 0 0,5 0 8 0 0,5 0 216 0 0,10-6 912 0 0,9-3-856 0 0,6-2-544-26-524,7-2-112 26 524,6-3-16 0 0,12-8 72 0 0,4-2-200 0 0,3-1-64 0 0,-2 2 96 0 0,9-2-1608 0 0,-2 1 952 0 0,-1 2-4336 0 0,-11 5-13223 0 0</inkml:trace>
  <inkml:trace contextRef="#ctx0" brushRef="#br0" timeOffset="1.61282E7">11910 1333 20455 196330 70551,'0'0'1424'0'0,"0"0"-1424"0"0,0 0 0 0 0,-3 3 992 0 0,-1 1 1352 0 0,0 0-1144 0 0,0-1-208 0 0,2 0-48 0 0,1-2-8 0 0,0 0 0 0 0,1-1-464 0 0,0 0-96 0 0,0 0-24 538 1,0 0 0-538-1,3 3-128 0 0,2 4-32 0 0,-1 1-8 512 3,2 2 0-512-3,1 3-120 539-2,-2 2-64 102 8,2-2 80 147-7,0 1-16-211-1,-2 1-64-577 2,2 0 0 551 0,0 5 0 92-3,1 1 0-53 4,0 1 0-590-1,1 0 0 0 0,0-1 0 0 0,-3 2 0 536 7,2 1 0 120-7,-1 8 0-656 0,2 5 0 0 0,-2 0 0 0 0,0-1 0 0 0,-3 1 0 0 0,-1-1 0 0 0,-2 0 0 0 0,2 7 0 0 0,2-1 0 0 0,-2-5 0 0 0,0-5 0 0 0,-1-5 0 0 0,-1-4 0 0 0,0-6 0 0 0,-1-6 0 0 0,0-4 0 0 0,0-4 0-721-2,0-3 0-183-2,-1 0 0 380 4,1-1 0 524 0,0-1 0 0 0,0 1 0 0 0,0-2 0-551 1,-3-5 0-27 2,-1-4 0 578-3,0-2 0 0 0,1-6 0-523-5,-3-3 0-238 576,-2-9 0 761-571,-1-6 0 0 0,1-2 0 0 0,0-2 0 0 0,0 1 0 0 0,-1 1 0 0 0,1 1 0 0 0,1 1 0 0 0,3 1 0 0 0,1 0 0 0 0,2 0 0 0 0,0 0 0 0 0,5 1 0 0 0,0-4 0 0 0,0-1 0 0 0,0 1 0 0 0,-1 0 0 0 0,-2 1 0 0 0,3 3 0 0 0,1 3 0 0 0,-1 0 0 0 0,2-1 0 1162 3,3 0 0-566-6,1 2 0 39 5,0 3 0-67-6,3 4 0-568 4,2 0 0 513 2,2 3 0 40 4,3 1 0-553-6,3-1 0 0 0,3 1 0 581 0,3 5 0-581 0,3 0 0 0 0,6 4 0 0 0,2 4 0 0 0,1 4 0 0 0,-3 1 0 0 0,-3 5 0 0 0,-3 3 0 582-1,-4 3 0 99 512,-4 3 0-83-517,-3 3 0-13 11,-2 2 0 28-6,-1 5 0 97-6,0 2 0-180 14,-4 3 0-530-7,0 4 0 0 0,-3 2 0 0 0,-4 3 0 0 0,-2-2 0 12 571,-3 0 0-24-50,-1 1 0 12-521,-4 0 0 0 0,-2 1 0 0 0,-2 1 0 3 552,-5 0 0 3 188,-2-2 0-6-740,-2-1 0 0 0,-1-4 0 0 0,-5-2 0-2 554,-1-4 0 2-554,0-2 0 0 0,-3 2 0 0 0,1 0 0 0 0,1-2 0 0 0,1-3 0 0 0,5-2 0 0 0,6 3 0 0 0,4 0 0 0 0,4 2 0 0 0,6-1 0 0 0,2-4 0 0 0,4-1 0 0 0,3 0 0 0 0,4-2 0 0 0,2-1 0 0 0,1-2 0 0 0,4 0 0 0 0,1 2 0 0 0,3-2 0 0 0,0-1 0-581-2,3-4 0-67 8,-2-2 0 151-11,-1 2 0 497 5,3 0 0 0 0,1-1 0 0 0,-2 2 0 14-559,-3 3 0-14 559,1 0 0 0 0,3 1 0 0 0,-2 3 0 0 0,-1 2 0 0 0,-2-2 0 0 0,0 1 0 0 0,4 0 0 0 0,-1 2 0-592-2,-2-3 0-31 1,-1 0 0 79 1,-2-2 0 544 0,-5-3 0-847 0,-2 0 0-336 0,-1-1 0 397 7,-2-2 0 786-7,-4-1 0-799-5,-2-3 0-289 2,-3 0 0 271 3,-2-1-104 302 3,-1-3-24-34 1,3-1 0-43-9,0-4 0 77 4,4-6-3488 515 1,-1-4-4200 0 0,0-2-1303 0 0,-1 3-2609 0 0</inkml:trace>
  <inkml:trace contextRef="#ctx0" brushRef="#br0" timeOffset="1.6129E7">12904 1002 16759 208580 71026,'0'-3'1840'0'0,"3"-2"-1840"0"0,1 1 0 0 0,0 1 0 0 0,2-2 1176 0 0,1-1 216 0 0,-2 2 48 0 0,-1 0 0 0 0,2 2-408 0 0,-1 0-80 0 0,3 5-24 0 0,0 4 0 0 0,1 1-304 4-533,2 9 480-4 533,0 8-560 0 0,-2 8-80 0 0,-3 6-16 0 0,-2 5-8 0 0,1 4 0 0 0,0 4-216-972 8,2 3-32 472-14,0 0-16 500 6,-1 1 0 0 0,1 13-128-617-1,0 4-48 617 1,1-4 0 0 0,0-8 0 0 0,-2-5 0 0 0,2-5 0 0 0,-1-5 0 0 0,-2-5 0-669 6,-1-6 0-196-7,1-5 0 224-4,1-8 0 641 5,-2-8 0-536 0,-1-7 0 0-1,-1-3 0-26 1,-1-4 0-27 2,0-1 0 589-2,-1 0 0 0 0,0-1 0-641 6,-1-2 0-168-13,1-4 0-14 7,0-4 0-81 6,0-3 0 237-8,-3-21-2208 667 2,-2-10 1408 0 0,-2-26-3112 0 0,0-10 2560 0 0,-3-16-3392 0 0,2 0 3144 0 0,-2-7 240 0 0,1 10 1008 0 0,-2 14 480 630-4,2 17 104-82 7,0 17 24-548-3,0 14 0 640 1,2 8 480 92-3,-1 3 968 627 3,-2 2-840-640 1,1 1 64 27-6,-5 1 952-145 5,1 3-936-64-2,1 4-136-537 1,4 2-24 511 1,3 1-8-511-1,2 3 0 0 0,2 1-240 0 0,1 3-56 550 4,0 0 0-13-11,1 1-8-537 7,3 0-280 0 0,0 1-48 0 0,4 2-16 0 0,6 5 0 0 0,6 0 40 0 0,8 3 8 0 0,4 2 0 0 0,3-1 0 0 0,2 0-40 0 0,1 2-8 0 0,0 1 0 0 0,0 2 0 0 0,0 0 16 0 0,-1 4 0 0 0,-2 5 0 0 0,-3 1 0 0 0,1 2-8 0 0,4 8 136 0 0,2 5-136 0 0,-3 1-40 0 0,-1 0-16 0 0,-3-1 0 0 0,-2-6 0 0 0,-1-1-56 0 0,-1-1-24 0 0,-1 0 0 0 0,-2 0 0 0 0,-3-1 0 0 0,-1-5 0 0 0,-5-3 0 0 0,-5 0 0 0 0,-4-4 0 0 0,-3 1 0 0 0,-3-4 0 0 0,-1-1 0 0 0,-1-1 0 0 0,0 0 0 0 0,-3 1 0 0 0,-4 3 0 0 0,-7 2 0 0 0,-4 0 0 0 0,-2-1 0 0 0,-3 0 0 0 0,-5-1 0 0 0,-2-1 0 0 0,-4 0 0 0 0,-1-4 0 0 0,-1 3 0 0 0,0 0 0 0 0,-1-2 0 0 0,1-1 0-485-1,-4 0 0-78 10,0 1 0-13-11,0 1 0 65-1,4-3 0 511 3,2-1 0-536 0,0-2 0-65-4,4 1 0 601 4,4-3 0 0 0,0 0 0-1269 6,1 0 0 681-7,2 0 0 93-3,6 0 0-17 12,2-3 0-37-9,4-2 0 1-1,1-1-1040-28 1,2-2-7472 576 1,6-1-1623-666-3,3 0-2945 666 3</inkml:trace>
  <inkml:trace contextRef="#ctx0" brushRef="#br0" timeOffset="1.6115E7">130 1131 11488 199961 77046,'0'0'880'0'0,"0"0"-496"0"0,0 0-384 0 0,0 0 0 0 0,0 0 960 0 0,0 0 192 0 0,0 0 32-792-2,0 0-1 792 2,0 0-223 0 0,0 0-56 0 0,0 0-8 0 0,0 0 0 0 0,3-4-200 0 0,5 0-48 0 0,0 0-8 0 0,-1 1 0 0 0,-2 1-128 0 0,-1 0-32 0 0,-2 2-8 0 0,-1-1 0 0 0,0 1-40 0 0,-2 0-8 0 0,1 1 0 0 0,0-1 0 0 0,3-3-24 0 0,1-1-8 0 0,-1 0 0 0 0,0 1 0 0 0,0 0-144 0 0,-2 2-32 0 0,0 3-8 0 0,-1 2 0 0 0,0 0-112 0 0,0-1-16 0 0,0 0-8 0 0,0-1 0 0 0,0-2 40 0 0,-1 1 8 0 0,1-1 0 0 0,0 0 0 0 0,0 0 32 0 0,0-1 8 0 0,0 1 0 0 0,0 0 0 0 0,0 0 48 0 0,0 0 16 0 0,0 0 0 0 0,0 3 0 0 0,0 1-80 0 0,0 0-16 0 0,0 3 0 0 0,0 2 88 0 0,0 1-144 0 0,0-2 0 0 0,0-3 0 0 0,0-1-48 0 0,0 1-24 0 0,0 0 0 0 0,0-1 0 0 0,0 3 0 0 0,0-1 0 0 0,0-1 0-874 2,0 1 0 97 0,0 1 0 0-2,0-2 0 223-5,0-1 0 554 5,0 1 0 0 0,0 1 0 0 0,0-2 0 0 0,0-1 0 0 0,0-1 0 0 0,0 3 0 0 0,0-1 0 0 0,0 3 0 0 0,0 1 0 0 0,0-2 0 0 0,0 1 0 0 0,0 3 0-679 0,0 0 0 679 0,0 1 0 0 0,0-1 0 0 0,-3 0 0 0 0,-1 3 0 0 0,0 1 0 0 0,1 5 0 0 0,1 2 0 0 0,0 8 0-8-681,1 4 0 8 681,1 0 0 0 0,-3 0 0 0 0,-1 5 0 0 0,0 2 0 565 4,1 0 0 252-7,-2-1 0-159 8,-1 3 0-92-5,-1 1 0-39 2,-1 2 0-14-10,-1 2 0-513 8,0 4 0 0 0,2 2 0 0 0,2-2 0-737 4,3 0 0 39-4,-3-3 0-39 1,0-3 0 0-3,1 1 0-40 1,1-2 0 777 1,-2-2 0 0 0,0-2 0 0 0,1-1 0 0 0,1-2 0 0 0,-3-3 0 0 0,1-2 0 0 0,0-2 0 0 0,2-4 0 0 0,1-3 0 0 0,1-3 0 0 0,0 0 0 0 0,-2-5 0-553 4,-1-5 0-92-7,0 0 0 52 6,1 1 0 39-4,1-2 0 1-1,1-2 0 41-3,0-2 0-113 15,1-2 0-8-12,0-2 0-82 1,0-1 0-39 1,0 0 0 40-5,0 0 0 48 7,1-1 0 169 3,-1 1 0 497-5,0 0 0 0 0,0-1 0 0 0,0 1 0-625-2,0 0 0-287 5,0 0 0 370-11,0 0 0 542 8,0 0 0 7 522,0 0 0-7-522,0 0 0 0 0,0 0 0 0 0,0 0 0 0 0,0 0 0 0 0,0 0 0 0 0,0 0 0 0 0,0 0 0 0 0,0 0 0 0 0,0 0 0 0 0,0-3 0 0 0,-3-4 0-603 2,-2-1 0-560-3,1-3 0-40 5,1-1 0 644-10,1-3 0 1 10,1 1 0 558-4,0 1 0 0 0,1-2 0 0 0,3-1 0 0 0,1-3 0-1288-7,0 0 0 1288 7,-1-2 0 0 0,0 3 0 0 0,-2 0 0-558 9,0 1 0 558-9,0 3 0 0 0,-1 1 0 0 0,-1 0 0-644-2,1-2 0-86-2,0 2 0-129 6,3 1 0 342 2,1-2 0 517-4,0-1 0-600-8,-1-1 0-263 13,-1-1 0 175-8,0-1 0 128 0,-1 2 0 560 3,-1 2 0 0 0,0-4 0 0 0,0-1 0 0 0,3-2 0 0 0,1-2 0 0 0,0-4 0 0 0,-1-1 0 0 0,-1-2 0 0 0,-1-1 0 0 0,0-3 0 0 0,2-1-88 859 9,2-1-8 47-13,-2-1-8 83 8,4 0 0 44-13,-1 0 168-3 16,-1-3 128-1030-7,2-2-88 0 0,0-5-72 558 2,-2 2-32-558-2,-1 5 0 0 0,-2 6 0 0 0,0 7 0 0 0,-2 4 0 0 0,0-1 0-515-2,0 2 0 515 2,0 0 0 0 0,-1-1 0 0 0,1-1 0 0 0,0 1 0 0 0,0 2 0 0 0,0-3 0 558 2,-3 0 0 86-1,-2 1 0 258-3,1 2 0 170-4,1-3 0 950 13,1 0 0-816-9,1 4 0 218-1,0 3 0-80 5,1 3 0 0-7,0 5 0-204 12,0 4 0-134-10,0-1 0-169 5,0 1 0-94-8,0 1 0 147 10,0 2 0 95 1,0 1 0 126-11,0 0 0 12 5,0 1 0-219 0,0 0 0-219 3,0 0 0 0-2,0 0 0-136-1,3-3 0-41 2,2-1 0-508-1,-1-3 0 565 5,-1 0 0-565-5,-1-2 0 0 0,3-3 0 508-1,0-2 0-508 1,2-3 0 0 0,0 3 0 0 0,-1 0 0 549-6,-1-1 0-549 6,1 3 0 0 0,0-1 0 525 6,1 3 0 41-5,1 2 0-566-1,-2 0 0 0 0,-2 2 0 508-5,-1 1 0 58 3,-2 1 0-566 2,0 2 0 0 0,-1 2 0 0 0,0-1 0 0 0,-1 1 0 0 0,1 1 0 0 0,-3-1 0 0 0,-2 0 0 0 0,1 1 0 0 0,1-1 0 0 0,1 0 0 0 0,0 0 0 0 0,1 0 0-605 5,1 0 0 605-5,0 0 0 0 0,3 0 0-526-3,2 0 0-120 9,-1 0 0 646-6,-1 0 0 0 0,0 0 0 0 0,-2 0 0 0 0,0 3 0 0 0,-1 1 0 0 0,0 3 0-663-5,0 1 0 663 5,0-2 0 1-588,0-2 0-1 588,0-1 0-617 3,-1-1 0 130-3,5 2 0 487 0,0 0 0 0 0,0 0 0 0 0,-1-1 0 0 0,2 2 0 0 0,1 4 0 0 0,2 2 0 0 0,2 10 0 0 0,4 4 0 0 0,-1 1 0 0 0,0-1 0 0 0,-2-1 0 0 0,0-2 0 0 0,2-2 0 0 0,-2 3 0 0 0,-2 0 0-540-6,0-1 0-76 4,1-1 0-118 9,0 0 0 78-9,1-2 0 93 2,2 3 0 563 0,-2 1 0 0 0,1-1 0-602 2,1 0 0-262-5,-1-2 0 392 3,0 0 0 472 0,1 2 0 0 0,-1 1 0 0 0,0-1 0 0 0,1 0 0 0 0,-1-2 0 0 0,0 3 0 0 0,1 0 0 0 0,-1 0 0 0 0,0-2 0 0 0,1 3 0 0 0,-1 0 0 0 0,-1-1 0-32 571,3 2 0 32-571,-3-1 0 0 0,-2 0 0 0 0,0 1 0 0 0,2 0 0 0 0,-1-1 0-1 528,1 1 0 1-528,-2 0 0 0 0,1-1 0 0 0,-1-2 0 0 0,1-2 0 16 579,-1 3 0-831 106,-3-3 0 37-688,2 1 0-47 1,2 4 0 825 2,-1 0 0 0 0,-1 0 0 0 0,0 1 0-765 3,3-1 0 0-2,-1 0 0 0-2,1 0 0 50-3,-2 0 0 107 4,2-1 0-246 7,-2-2 0-156-9,1-1 0 205 2,-1-2 0 248-8,0 0 0 557 8,0 0 0 0 0,1-1 0 0 0,1-3 0-550 2,0-1 0-100 0,-2 0 0-100 0,0-2 0 750-2,-2 0 0 0 0,2-3 0 0 0,-1-1 0 0 0,-2-4 0 0 0,-1-1 0 0 0,-3 1 0 0 0,-1 0 0 799-3,0 0 0-799 3,-1-1 0 0 0,-1-2 0 0 0,1 0 0 0 0,0 0 0 0 0,-1-1 0 0 0,1 0 0 0 0,0 0 0 0 0,0-1 0 0 0,0 1 0 0 0,0 0 0 0 0,0 0 0 0 0,0 0 0 0 0,0 0 0 0 0,0 0 0 0 0,0 0 0 0 0,0 0 0 0 0,0 0 0 0 0,0 0 0 0 0,0 0 0 0 0,0 0 0 0 0,0 0 0-600 0,0 0 0 600 0,0 0 0 0 0,0 0 0 0 0,0 0 0-551-2,0 0 0 551 2,0 0 0 0 0,0 0 0 0 0,0 0 0 0 0,0 0 0 0 0,0 0 0-646 8,0 0 0 646-8,0 0 0 0 0,0 0 0 0 0,0 0 0-700-2,0-3 0-49-2,0-1 0-148 9,0 0 0 299-3,0 0 0 598-2,0-1 0-748 0,-3-4 0-200-2,-1 0 0 151-2,0-1 0 147 9,1 0 0-146-13,0 0 0-156 15,2-3 0 351-6,0 2 0 601-1,1-1 0 0 0,-3-1 0-650-2,-1-5 0 650 2,0-3 0 0 0,1 0 0 0 0,1-3 0 0 0,0-1 0 0 0,5 1 0 0 0,1-2 0 0 0,0 0 0 0 0,-1-1 0 0 0,-1 1 0 0 0,3-2 0 0 0,0 1 0 0 0,0 2 0 501-1,-2-2 0 199 3,-1 2 0 100-2,2-2 0-51-2,1 1 0 1-1,-1-2 0-53 7,-1 1 0 51-2,-1-1 0 50-1,3-2 0-1-3,-1 1 0-199 0,1-1 0-598 2,-2 1 0 598-4,-1 0 0 2 9,-1 1 0-600-5,3 3 0 0 0,0-1 0 0 0,0 1 0 0 0,-1 1 0 0 0,-1 2 0 0 0,2 2 0 0 0,1 1 0 0 0,-1 0 0 0 0,-1 1 0 0 0,0-1 0 0 0,-2 1 0-500-5,-1 0 0 500 5,4 0 0 0 0,0 0 0 0 0,0 0 0 0 0,-5-1 0 0 0,2 1 0 709-517,1-1 0 7 518,-1 4 0 0-1,1 1 0-142 1,-2-1-720-590-593,4 0 472 16 592,0-1 248 0 0,1-1 0 500 1,-2-1 0 366 0,-1 0 0 0-2,-1 0 160 52 5,0-4 328 1096-11,-1-1-232-1087 11,0 4-192-187-5,0 1-64-134 4,0 5 0-606-3,0 3 0 552-5,0 5 0-65-553,0 2 0-487 558,-1 2 0 0 0,1 1 0 0 0,0-2 0 0 0,0-2 0 0 0,0 1 0 0 0,0 1 0 0 0,0 0 0 539 2,0 1 0-539-2,0 0 0 0 0,0 1 0 0 0,0 0 0 0 0,4-3 0 0 0,0-1 0 0 0,0-3 0 0 0,-1-1 0 0 0,-1-1 0 0 0,3-3 0 0 0,0 1 0 0 0,-1 2 0 0 0,-1 3 0 0 0,-1 2 0 0 0,-1-1 0 580-1,0 0 0-580 1,-1 1 0 0 0,0-2 0 0 0,0 0 0 634 4,0 1 0-95-5,0 2 0-539 1,-1 1 0 0 0,1 0 0 0 0,0 2 0 497 0,0 0 0 42-4,0 0 0 54 5,0 0-712-54-7,3 0 456-539 6,2 4 416 511 5,-1 0 72-511-5,-1 0 24 511 5,2-1 0 27-15,1 0-192 30 18,-2-2-64-568-8,0 0 0 0 0,-2-1 0 0 0,-1 0 0 0 0,0 0 0 0 0,-1 0 0 0 0,0 0 0 0 0,0-1 0 0 0,0 4 0 0 0,3 2 0 0 0,1-2 0 0 0,-1 1 0 0 0,1-2 0 0 0,-2-1 0 0 0,2 0 0 0 0,1-1 0 0 0,-1 0 0 0 0,0 0 0 0 0,-2 0 0 0 0,-1 0 0 0 0,0 0 0 0 0,2 3 0 0 0,1 1 0 0 0,0 0 0 0 0,-1 2 0 0 0,2 4 0 0 0,0-1 0 0 0,0-1 0 0 0,-1 1 0 0 0,1 2 0 0 0,0 2 0 0 0,0 3 0 0 0,1 1 0 0 0,4 1 0 0 0,-1 0 0 0 0,2 1 0 0 0,-1 3-64 0 0,0 1 64 0 0,0 0-80 0 0,0 1 80 0 0,-1 1 0-609-5,1 2 0-164 11,-2 3 0 773-6,2 2-64 0 0,2 6-64-746-9,-2 2 64 207 15,2 0 64 539-6,1 1 0 0 0,-1-2 0 0 0,-3 0 0 12 521,0-1 0-38 138,-1-1 0 26-659,1-3 0 0 0,2 5 0 0 0,-1 2 0 0 0,1 1 0 0 0,-1 1 0 0 0,0 1 0-548 3,0-1 0-257-8,0-2 0-184 9,-2-1 0 337-11,2-2 0 652 7,2 6 0-1767 2,2 8 0 208 2,-2 1 88 1559-4,1-3-24 0 0,-2-2 0 0 0,-3-4-64 0 0,-3-3 64 0 0,1-2-64 0 0,0-2 64-44 511,1-4-64 76 78,3 6-240-32-589,0-2 144 0 0,-2-3 96-539-2,1-2 80 0-1,-1-3-16-52 1,-2-3 0-156 4,1-3-64-156 1,-1-5 64-106 0,0-6-64-215-9,-3-5 64 273 11,-1-1-64 210-5,2-1 0 106-3,1-1 0 635 3,-1-2 0-951-2,-1-1 0-420 8,-1 0 0 104-5,-1-1 0 159-5,-1 0 0-423 3,1-1 0-269 569,-2 1 0 568-568,1 0 0 616-2,0 0 0-284 2,0-4 0-174 3,0-3 0 54-1,0-1 0 176-8,0-2 0 44 9,0 0 0 54 1,0 2 0 746-4,-4 3 0 0 0,0-2 0 0 0,-3-5-952 0 0,-3-1 600 0 0,-1-4-5872 1426-1,3 0 3992-1426 1,2 4-20719 0 0</inkml:trace>
  <inkml:trace contextRef="#ctx0" brushRef="#br0" timeOffset="1.6116E7">1768 1333 14768 194119 76507,'0'0'1624'0'0,"0"0"-1624"0"0,0 0 0 0 0,0 0 0 0 0,0 0 791 0 0,0 0 1097 0 0,0-3-920 0 0,0-1-72 0 0,0 0-24 0 0,0 1 0 0 0,0-3 0 0 0,0 1-88 0 0,0 0-16 0 0,0 1-8 0 0,0 2 0 0 0,0 1-104 0 0,0 0-16 0 0,0 1-8 0 0,0 0 0 0 0,0 0-184 0 0,0 1-40 0 0,0-1-8 0 0,0 0 0 0 0,0 0-40 0 0,0 3-8 0 0,0 5 0 0 0,0 0 0 641-7,3 2-200 143 11,2 6-48-213 0,-1 3-8-571-4,-1 2 0 559-6,-1 3-96 239 13,-1 1 0-798-7,0-1 0 0 0,-1 2 0 0 0,0 2 0 785-5,0 4 0-65 13,0 2 0-15-12,0 1 0-78 5,0 2 0-133 0,0 0 0 39-5,3 3 0 17 8,1 2 0-18-11,0 2 0 18 9,2 10 0-550-2,1 2 0 0 0,-2 0 0-596 550,-1-2 0 40-544,2-2 0 82-7,-1-6 0-279 0,3-4 0-179 1,3-4 0-138-3,2-5 0-124 4,3-5 64 55 1,4-4-64 2-5,2-3 0 149 8,1-2 0 214-15,2-1 0 105 13,1 0-104 181 0,-2-4 8 488-3,2-4 0-488 2,-1 0 0 488-2,-1-2 96 0 0,-2-3 0 0 0,-1-2 0 0 0,-1-1 0-583-4,-1-1 0-256 8,-4-1 0-94-9,-1-4 0-164 11,3-3 0-433 743,-1-5 0 618-236,0-3 0-205-513,-3-2 0 148 4,-4-1 0 192-5,0-1 0 98-3,-1-3 0 196 7,-3-5 0-533 2,-2-3 0-340-5,-1-4 0 582-2,-1-1 0 774 2,-1-2 0 0 0,0 0 0 0 0,-1-1 0 0 0,1 1 0 0 0,-4-1 0 822 3,0 1 0 486-4,0 3 0-99-5,-3 1 0-95 6,1 0 0 35 607,-3 3 0 79 197,-2-1 0-117-804,1 3 0-166-1,-2 3 0-327 7,-2-1 0-618-6,-1 0 0 0 0,2 3 0 0 0,-3-5 0 0 0,-3-1 0 0 0,3 2 0 0 0,1 2 0 0 0,-1-1 0 0 0,0 1 128 0 0,-1 2-24 0 0,0 1-8 0 0,-1 1-96 0 0,-1 5 0 0 0,-2 1 0 0 0,-2 4 0 0 0,-2 0 0-28-515,-1 3 0 564 521,1 1 0 209-7,2 4 0-105 1,1 0 0-111-638,2 3 0 338 646,1 3 0 353-7,-3 1 0-157-8,0 4 0-181 15,-3 3 0-882-8,-1 0 0 0 0,5 1 0 822-1,2-2 0-268-9,2-2 0-554 10,3-2 0 0 0,5-3 0 0 0,3 1 0 0 0,3 1 0 0 0,2-1 0 0 0,1-1 0 0 0,-3-2 0-506 7,0 0 0-62-8,0 0 0 568 1,3-4-1536 0 0,6-2-6848-568-2,1 1-1567-398 7,-1 1-2881 966-5</inkml:trace>
  <inkml:trace contextRef="#ctx0" brushRef="#br0" timeOffset="1.61171E7">2412 1259 6928 186457 76387,'0'0'432'0'0,"0"0"-432"0"0,0-3 0 0 0,0-4 0 0 0,0-4 1312 0 0,0-1 208 790-2,0 0 48 503 2,0 1 0-163-1,0-1 128-163 2,4 2 15 1-4,0 3 9 49 4,0 2 0-41-2,-1 3-488-79 1,-1 0-96-211 0,0 2-16-686 0,-2 0-8 0 0,1 1-216 0 0,-1-1-48 566 5,0 1-8 291-10,-1-1 0-251 5,1 0-272-606 0,0 0-56 0 0,0 0-16 527 3,0 0 0-527-3,0 0-152 0 0,0 0-32 0 0,0 0-8 0 0,0 0 0 0 0,3 3-80 0 0,1 5 200 0 0,3 3-216 0 0,1 3-104 528 3,-2 3-16-528-3,-2 1-8 0 0,0 1 0 0 0,-3 0-56 0 0,0 1-24 0 0,2-1 0 0 0,1 0 0 0 0,0 2 0 0 0,2 2 0 0 0,0 0 0 0 0,2-2 0 0 0,0 3 0 0 0,2 0 0 0 0,2-1 0 0 0,-1 2 0 0 0,1 0 0 0 0,-2 2 0 0 0,1-1 0 0 0,-2 2 0 0 0,1 2 0 0 0,-1 3 0 0 0,1-2 0 0 0,-2 0 0 0 0,-1 2 0 0 0,0 1 0 0 0,3-2 0 0 0,3 2 0-811-524,1 3 0 811 524,0 1 0 0 0,-1 0 0 0 0,-1-4 0-546-2,-1-3 0-317 10,-1-2 0-303-14,0-2 0 429 10,2-3 0 737-4,-2 1 0-2085 2,2 0 0 1232-1,-2-2 0 360-9,0-2 0-195 8,-1-1 0-118 2,-2 0 0 322-4,-3-5 0 484 2,-1 3 0 0 0,1 0 0 0 0,1-2 0-603 1,-1-1 0 603-1,-2 0 0 0 0,0-3 0 0 0,-1-2 0-799 5,0-1 0 799-5,-1-2 0 0 0,0-1 0 0 0,-1 0 0 0 0,1 0 0 0 0,0-1 0 0 0,0-2 0 0 0,0-1 0-563-4,0-1 0-444 643,0 0 0 422-636,0-1 0-1-2,0-1 0 586-1,0 1 0 0 0,0 0 0 0 0,0 0 0 0 0,0-1 0 0 0,0 1 0-796-6,0 0 0 214 14,0 0 0 582-8,0 0 0-710-2,0 0 0-250-1,0 0-64 335 6,0 0 64 625-3,0-3-80 0 0,0-1 80 0 0,0 0 0 0 0,0 1 64 0 0,3 1-64 0 0,1-3 0 0 0,0 0 0-500 2,-1 1 0-209-2,0-2-64 42-2,1-4 64 55 589,1-2 0 132-590,-1 0 80 480 3,3-1-16 0 0,-1-1-64-525 5,-1-2 0 525-5,-1 0 0 0 0,1-2 0 0 0,1 0 0 0 0,-2-1-64 0 0,0 1 64 0 0,-2-1-80 0 0,-1-3 16 0 0,-1-4 0 0 0,1-3 0 0 0,2-11 64 525-5,0-3 96 85 9,1-2 8 176-1,2 2 0 44-2,1 0-104 86-3,-2 6-144-217-2,2 2 32-699 4,0 1 8 0 0,-2 1 104 0 0,-1 1 0 0 0,1 1 0 0 0,4-1 0 0 0,0-1 0 0 0,-2 2 80 0 0,-2 0-16 0 0,1-1 0 0 0,1-2-64 0 0,-3 3-88 0 0,3-1 24 0 0,-1 0 0 0 0,-1 2 64 0 0,-1 2 0 0 0,1 4 0 0 0,0 2 0 612 5,0 2 0 129-13,1 1 0-85 10,0-2 0-43-2,-1-1 0 222 5,-1 0 0 217-8,2 1 0-38 7,-1 1 0-43-3,0 0 0-180-7,1 1 0-121 12,0 1 0-670-6,-1-1 0 0 0,-1 4 0 619-4,-2 1 0 179 2,0 0 0-256 9,-2-1 0-542-7,0-1 0 618-9,0 2 0 287 16,0 4 64-235-12,-1 3-64-670 5,-2 0 88 0 0,-1 1-2648 0 0,0 1-15103 0 0,0 2 5367 0 0</inkml:trace>
  <inkml:trace contextRef="#ctx0" brushRef="#br0" timeOffset="1.61177E7">3498 1112 12008 203209 76730,'7'-3'1248'0'0,"1"-1"-1184"734"-7,0 0-64-734 7,-2 1 0 0 0,-4 0 0 0 0,-7 2 1152 0 0,-1 0 224 0 0,-1 1 31 0 0,2 0 17 0 0,1 0-184 0 0,1 0-40 0 0,2 0-8 0 0,0 1 992-1253 2,1-1-1240 1253-2,0 0-8 0 0,1 3 0 0 0,2 1-152-599 1,5 3-32 599-1,-3 4-8 0 0,-2 2 512 0 0,-2 3-784 0 0,0-2-16 0 0,-1 1 0 0 0,-4 0-280 0 0,0-3-56-502 3,2 1-16-327-6,0 4 32 232 0,-4 2-136 597 3,3 1 0 0 0,4 6 0-1260 5,3 3 0 1260-5,-3 1 0 0 0,5 6 0-1394-3,1 3 0 772 5,-3 1 0 622-2,-3 0 0 0 0,2 0 0 0 0,0-2 0 0 0,0 0 0 0 0,-4 0 0 0 0,-2 2 0 893 0,0 1 0-893 0,0 3 0 0 0,-2 3 0 0 0,-4 3 0 0 0,0 9 0-934 2,2 0 0 1-3,1-3 0 0-3,-1-5 0 282 11,4-5 0 651-7,2-4 0-704-2,5-6 0-258 1,5-3 0 260-5,0-4 0 702 6,-1-3 0-776 5,2-4 0-175-6,-2-5 0 350 4,-2-3 0 601-3,-1 0 0 0 0,-3-2 0 0 0,0-4 0 0 0,-2-3 0 0 0,-3 1 0-518-1,-2-1 0 1-1,1-1 0 517 2,0-1 0-642 1,-1-2 0-127 1,-1 0 0 126-4,1-1 0 132 4,2 0 0-131-8,0 0 0 5 9,2 0 0 637-3,0 0 0 0 0,1 0 0-638 1,4-4-88-254 2,3-3-8-509-9,1-1-8-507 12,0-3 0 213-12,1-4-3952-1705 10,-1-5-7424 2378-7,-2 3-5359 1022 3</inkml:trace>
  <inkml:trace contextRef="#ctx0" brushRef="#br0" timeOffset="1.61189E7">4051 2253 11616 169162 83118,'-7'3'808'0'0,"-1"2"-808"0"0,0-1 0 534-679,2 2 0-534 679,-5 0 1320 0 0,0 0 248 0 0,1-2 55 0 0,3-2 9 536-636,0 3-272 112-179,3 0 1248-648 815,3-1-1312-6-547,2-1-432 787-322,0-1 664 535 870,0-1-776-824 0,0-1-192-492-1,0 0 472 0 0,0 0-520 0 0,2 0-192 0 0,1 0-48 0 0,-3 0-8 0 0,-2-4 0 0 0,0 0-144 0 0,-4-3-32 0 0,-1 0-8 0 0,1-3 0 0 0,1 2-16 0 0,1 1-64 0 0,2 2 96 0 0,0-2-32 0 0,0 2 32 19-795,2-3 0-19 795,-4-2 0 0 0,-1-4 0 0 0,3-1 24 0 0,2-2 8 0 0,-2-4 0 513-9,-1-5 0 94 10,2-2-128 50 1,2-1 64 0-3,1-2-64 0-1,-1-3 0 198 11,0-1 88 205-12,-1-2-88-153 6,-4 0 96-151-2,0-3-96 0-2,-1-1 64 0-3,-3-4-64-756 4,1 1 0 0 0,-3-9 0 2-650,1-10 0-2 650,1-2 0 0 0,6 5 0-18-790,2 9 0 18 790,2 8 0 578-4,-1 7 0 2 8,4 3 0 89-2,-1 5 0-88 0,0 4 0-49-10,-1 6 0 319 12,-1 2 64 359-1,2 5-64-403-5,-1 1 72-315-2,1 2-72 322 9,-2 2 0 220-11,-1 2 0-124 12,-1 3 0-95-10,-1 0 0-815 4,1 1 104 0 0,-2 0-24 0 0,1 1-8 0 0,0-1 0 0 0,0 1-72-2-764,0-1 0 2 764,3 3 0 643 0,1 1 0-643 0,3 0 0 0 0,0 0 0 0 0,0-2 0 603 1,0 2 0-603-1,0 4 0 0 0,2 1 64 0 0,-1 1-64 0 0,-1 0 64 0 0,0-3-64 0 0,0-2 80 0 0,-1-1-80 0 0,-3-3 80 0 0,0 0-56 0 0,-2 2-24 0 0,2 1 0 0 0,1-1 0 0 0,0 0 0 0 0,-1 2 0 0 0,2 0 0 0 0,3 3 0 0 0,1 0 0 0-685,-1-2 0 0 685,-3-2 0 0 0,2-1 0 0 0,2 2 0 0 0,3 3 0 0 0,0 3 0 0 0,0 3 0 0 0,2 0 0 0 0,-2 2 0 0 0,-3 3 0 534 1,-2 7 0 699-1,-4 3 0-1233 0,2-2 0 0 0,0 3 0 0 0,-5-3 0 0 0,-1 2 0 0 0,2-1 0 0 0,4 0 0 0 0,1 2 0 0 0,3 3 0 0 0,0 1 0 0 0,1 1 0 0 0,5 2 0 0 0,4 0 0 0 0,1 0 0 0 0,1-3 0 0 0,0-1 0 0 0,2 3 0 0 0,-3-1 0-495-1,-1 0 0-78 3,-1-4 0-126-4,0 0 0 88 3,-1-2 0 77-5,1-4 0-77 2,0-2 0-78 3,-3-5 0 8 7,-1-3 0 70-15,0-4 0-31 10,-2-3 0-1-2,0-4 0-602-4,-2-2 0 568 663,1-1 0-116 110,-3-2 0 793-770,-1 1 0 0 0,0-1 0 0 0,3 0 0-580 0,-1 1 0-88 0,-1-1 0-133 0,-3 1 0-45-1,-2 0 0-42 6,-1 0 0 311-3,-2 0 0-90-11,0 0 0-311 17,0 0 0 401-11,0 0 0 577 3,-1 0 0 0 0,1 0 0 0 0,0-3 0 0 0,0-1 0 0 0,0-3 0 0 0,0-4 0-23 521,-1 1 0 23-521,2-2 0 24 530,-5-1 0-24-530,0 1 0 0 0,0-1 0 0 0,1 3 0 0 0,1-1 0 0 0,0-2 0 0 0,2 2 0 0 0,-1 0 0 0 0,1 1 0 0 0,1-1 0 0 0,-4 2 0 0 0,-1-1 0 0 0,0-1 0 0 0,1-3 0 0 0,0 1 0 0 0,2 1 0 0 0,0-2 0 631 3,1-2 0 341-2,0 0 0-195-2,0-2 0-146-2,0 0 0 52 529,0 0 0 28 239,1-4 0 113-763,-4-4 0 109-4,-2 0 0-382 4,2-3 0-551-2,-1-3 0 491-8,2-1 0 284 13,1-2 0-775-5,0-1 0 0 0,1-1 0 0 0,0 0 0 0 0,0-1 0 0 0,-3 1 0 0 0,-1 0 0 0 0,3 0 0-551 1,2-3 0 551-1,-2 2 0 0 0,-2 1 0 0 0,4 1 0 0 0,1 3 0 605-2,1 5 0 279 4,-1 3 0 280-1,0 3 0 226 0,-1 2 0-334-5,-1 2 0-389 1,1 3 0 239 9,-4 1 0 214-11,-1 1 0-493 8,-1-2 0-627-3,2 3 0 0 0,1-1 0 0 0,0-7-1040 786-5,-2-3 664-786 5,0-4-4120 1323 7,0-1-11415-1323-7,1 5 4967 0 0</inkml:trace>
  <inkml:trace contextRef="#ctx0" brushRef="#br0" timeOffset="1.61195E7">5413 910 12872 204437 77686,'0'0'1408'0'0,"0"0"-1408"0"0,0 0 0 0 0,0 0 0 0 0,0 0 1344 0 0,0 0 247 0 0,-4 3 49 0 0,-3 1 1200 0 0,-1 3-1752 0 0,-2 0-24 0 0,0 3 0 0 0,-1-1-256 0 0,2-2 696 0 0,-2-3-184 0 0,-1 3-232 0 0,1-2-552 0 0,3 0-280 0 0,2-2-48 0 0,-1 2-16 0 0,1 0 0 0 0,2 0-96 0 0,-3 1 32 0 0,-2 3-64 0 0,-3 4 96 0 0,-3 5 208 0 0,-1 3-184 0 0,-2 4-16 499-4,-4 1 0-499 4,2 2 0 0 0,-2 10 0 0 0,0 3-168 0 0,0 2 0 0 0,4 3 64-645 7,5-1-48-227-13,5 2-16 373 7,0 3 0 499-1,2 1 0 0 0,5-1 0 0 0,3 0 0 0 0,1 1 0 0 0,-1 2 0 0 0,1-3 0 0 0,2 0 0 0 0,3 1 0 0 0,4 7 0-542 4,3 0 0-353-4,1-3 0-394-4,2-8 0 76 9,1-6 0 0-5,3-7 0-43-2,2-9 0-30 5,-1-5 0 46-7,-1-4 0 56 1,-1-4 0 57 3,2-1 0 100 1,0-2 0 0-3,0-3 0-38 7,-2-3 0-187-9,0-4 0-131 7,2-3 0-688-6,-3-3 0 1428 1,-2-4 0 643 2,0-3 0 0 0,-1-2 0 0 0,-3 1 0 0 0,-1 1 0 0 0,-2-5-1256-1191 2,0-1 800 1191-2,-2-4-2920 0 0,-3-1-12967 0 0,-2 4 5007 0 0</inkml:trace>
  <inkml:trace contextRef="#ctx0" brushRef="#br0" timeOffset="1.61203E7">5413 1812 17159 193029 77293,'0'0'1880'0'0,"0"0"-1880"0"0,0 0 0 0 0,0 0 0 0 0,0 0 1024 0 0,0 0 192 0 0,0-4 32 0 0,0 0 0 0 0,0 0-576 0 0,0 1-112 0 0,0 1-24 0 0,0 0-8 0 0,0 2-176 0 0,0-1-32 0 0,0 1 0 0 0,0 0-8 0 0,0 1-24 0 0,0-1 0 0 0,0 0 0 0 0,0 0 0 0 0,0 0 16 0 0,0 0 0 0 0,0 0 0 0 0,0 0 0 0 0,0 0 8 594 1,0 0 0-594-1,0 0 0 0 0,0 0 256 650 6,0 0-328-650-6,0 0 0 0 0,0 0 0 0 0,0 0-112 0 0,3 3 64 0 0,1 1-96 0 0,0 0-32 0 0,2 0-64 0 0,4-2 88 0 0,2-1-88 0 0,1 0 64-552-1,-1-4-64 552 1,3-1 0 0 0,0 0 0 0 0,2-3 0 0 0,4-2 0 0 0,1-1 0 0 0,0-1 0 0 0,3 1 0 0 0,1-1 0 0 0,-2 2 72 0 0,-2 1-72 0 0,-1 1 0-509-5,-1 0 72 509 5,-1 1-48 0 0,-3 3-24 0 0,-5 1 0 0 0,-5 1 0 0 0,1 1 0-541 6,-1 0 0 541-6,-2 0 0 0 0,-2 0 0 0 0,3 1 0 0 0,3-1 0 0 0,0 0 0 0 0,-1 0 0 0 0,-2 3 0 0 0,-1 1 0 0 0,-2 0 0 0 0,-2 0 0 0 0,1-2 0 0 0,-2-1 0 0 0,1 0 0 0 0,0-1 0 0 0,-1 0 0 0 0,1 0 0 0 0,0 0 0 0 0,0 0 0 0 0,0 0 0-507-6,0 0 0 507 6,0 0 0 0 0,0-1 0 0 0,0 1 0 0 0,0 0 0 0 0,0 0 0 0 0,0 0 0 0 0,0 0 0 0 0,0 0 0 0 0,0 0 0 0 0,0 0 0 0 0,0 0 0 0 0,0 0 0 0 0,0 0 0 0 0,0 0 0 0 0,0 0 0 0 0,0 0 0 0 0,0 0 0 0 0,0 0 0 0 0,0 0 0 0 0,0 0 0 0 0,0 0 0 0 0,0 0 0 0 0,0 0 0 0 0,0 0 0 0 0,0 0 0 0 0,0 0 0 0 0,0 0 0 0 0,0 0 0-1310 6,0 0 0 1310-6,0 0 0 0 0,0 0 0 0 0,0 0 0 0 0,0 0 0 0 0,0 0 0 0 0,0 0 0 0 0,0 0 0 0 0,0 0 0 0 0,0 0 0 0 0,0 0 0 0 0,0 0 0 0 0,0 0 0 0 0,0 0 0 0 0,0 0 0 0 0,0 0 0 0 0,0 0 0 0 0,0 0 0 0 0,0 0 0 0 0,0 0 0 0 0,0 0 0 0 0,0 0 0 0 0,0 0 0 0 0,0 0 0 0 0,0 0 0 0 0,0 0 0 0 0,0 4 0 0 0,3 3 0 0 0,1 4 0 0 0,0 4 0 0 0,-1 1 0 0 0,0 6 0 0 0,-2 1 0 0 0,0 0 0 0 0,-1 2 0 0 0,0 4 0 0 0,0 3 0 0 0,0 8 0 0 0,0 4 0 0 0,0 0 0 0 0,-1 0 0 0 0,1-2 0-593-7,3-2 0-219 7,-2-1 0-263 6,2 2 0-226-9,1 0 0 1301 3,-1-3 0 0 0,-1-3 0 0 0,-3-3 0 0 0,1-5 0 0 0,0-3 0 0 0,1-3 0 0 0,0-5 0 0 0,0-2 0-490 3,-1-3 0-6-11,1-1 0 496 8,-1-2 0-534 1,0-2 0 534-1,0-2 0 0 0,0-2 0 0 0,0-1-136-535 1,0-1-24-43-1,0-1-8-89 0,0 1-1472 667 0,0 0-1864-1733-1,0-4 1712 1024 6,0 0-23575 709-5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CFC40-5875-4026-974D-039759341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BFB8CA-543A-440B-86A4-88D5A940A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C4C87-BCB1-4445-945B-75A911BA2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192C-4631-4DDB-9A18-B16397D58CC5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86F3E-D08F-4744-99FA-DC7B37049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22084-F2CB-4476-AA44-22056E997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010A-7A76-4959-8C93-C00BF2B98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78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2056F-9F40-4591-B7D1-C197B6ED8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DF41F8-8AB3-40B8-9B30-2EC7544FC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B803C-0D49-46D5-9261-C7A2A9B1D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192C-4631-4DDB-9A18-B16397D58CC5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F98E4-A2EA-46C1-A1ED-2689A08CB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9CFD9-9929-4F1E-A9A3-D488105BC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010A-7A76-4959-8C93-C00BF2B98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0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26BB09-56D0-4CFA-A6F3-67F24687A1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C0BF8C-17B0-4B39-A92D-C04DF88D5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C2504-C12E-49F9-96E2-4E7835D9F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192C-4631-4DDB-9A18-B16397D58CC5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79E5D-BE26-48F9-8619-E8E6C81A8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4F1E7-8575-4228-9C53-2301B4311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010A-7A76-4959-8C93-C00BF2B98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86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0F0F2-F26E-4C60-9010-49E5CC447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B627A-FA8E-4221-A46D-690FB6BFA5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B1C40-23D2-4544-9115-2E7B22873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4181-FBB7-40BD-911A-8E3640C7108F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71D86-2255-4E45-87DC-8B11D2CC9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EBD6C-B5BD-4A34-B470-754420046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14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68F2F-20D0-4A8E-AADA-C99603F8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DC269-E75A-4CD4-86BC-2F174FB44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35C5C-4EFC-482B-8613-D5F4805C3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4181-FBB7-40BD-911A-8E3640C7108F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9E26B-3066-4014-B33C-CA16F8B29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32A17-6877-426C-9452-391C5A1A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44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36BD3-C4A1-4AE3-88ED-0CC33545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588E7-475C-401A-8BA5-C4564BDDB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7250B-859D-4AF6-A218-70D717CE6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4181-FBB7-40BD-911A-8E3640C7108F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F4A8F-7BC6-4AE3-BE77-2B27598BC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229A1-0957-4288-98B6-83B34FA7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92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26385-AE8A-4F34-949F-15C9DC324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344FD-1B0B-4978-A5DA-61A54B8F75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C0C46-644C-4BCD-B115-400E126FA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73B21-F56A-48EF-92A5-C1CF04292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4181-FBB7-40BD-911A-8E3640C7108F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AE106-60C0-468A-980F-28458CA7B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57A66-9016-437C-B95F-E4475FF68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35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2A4BB-4389-4788-ABF9-67130BB27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D14EF-2F7E-4299-B8D1-E1F2CF140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99FCB-A980-43D1-89DB-87750E655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61C1D5-53C0-48E6-90CB-05A8E118CC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07668B-C460-4727-B151-007EA6237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2C788C-6069-421F-B542-76F356855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4181-FBB7-40BD-911A-8E3640C7108F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867470-17A4-4330-A622-8E79FC425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A083C3-F53A-4F33-B519-C3B45261F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74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D510-BE4D-4944-8137-C622C711F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C279A1-C859-40BF-B519-70056C44D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4181-FBB7-40BD-911A-8E3640C7108F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D4906D-0C7D-4FCB-BE47-709F0215C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050305-9858-45B8-BBCB-6F65C71F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57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D7C965-3B0A-4E4E-9F39-1BF5A720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4181-FBB7-40BD-911A-8E3640C7108F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B1F14A-C1ED-4694-B77E-749D442DD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6B024-57A3-4767-A95F-20F1666EC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54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6E2D5-7ACB-479E-92E1-C3BAAB461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E4AA2-7362-427E-8AFA-D44692632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27BDC9-9989-4D1B-AA59-1B42670AF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F95FC-3A98-430D-8BAF-670F1DF15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4181-FBB7-40BD-911A-8E3640C7108F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D404C-3F9C-4AC9-B56D-611C3845D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017FA-37F7-4141-9AC2-C5705D2E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6FA1E-9641-4EE5-8E48-C99E87F68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4A843-6053-42F1-A1FB-786146F63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FCD57-F82B-4A96-8251-23F9C2B9E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192C-4631-4DDB-9A18-B16397D58CC5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8520A-24EC-4C52-9145-62A24091B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0AB73-0F40-484A-9E04-6385D75F3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010A-7A76-4959-8C93-C00BF2B98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475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162EC-42C5-4BC3-9753-88131E444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1C47F-ED97-48F4-9633-F9A75717CD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971FF-A8E4-42D8-B1ED-A926C5C05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2F477-76A1-48C1-993C-B19C069B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4181-FBB7-40BD-911A-8E3640C7108F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DE64A3-1E95-47BD-9786-F11DD0FC7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01CF3-02BD-4E5F-A555-7F517BBD2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06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34A20-BF68-494A-9903-AEC6146D5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C7770-D013-45BE-87DF-C2AFF39BD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B4FB9-32E4-45CF-832F-8FA2DBD3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4181-FBB7-40BD-911A-8E3640C7108F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9B3B8-D983-4792-B0AF-7016F0901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F7B78-CFAD-49AF-A703-C7192C4A3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91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F30AB0-785E-4BC2-870C-BC7801D24A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B041B0-E9C5-4587-9CCC-D00F3F6DA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11195-F7DA-4757-83F1-62106B769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4181-FBB7-40BD-911A-8E3640C7108F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C3053-D99F-47F6-AAF3-41F82D23C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E20A3-23D7-4FB0-BC5A-D662E36BB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77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E0688-3C21-4BE9-AAB9-1394A347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3F9AF-9E6D-4939-98E6-B0006DACE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3A017-9988-4B14-9F30-4201A36FC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192C-4631-4DDB-9A18-B16397D58CC5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AB1A2-44A3-46AC-AB5E-7BD7923A8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65CB7-5DCB-4142-BAA5-FE7FC07E6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010A-7A76-4959-8C93-C00BF2B98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3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18F6D-5B82-4CB8-B54B-4399690EE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618F1-1A11-4FF8-93FE-CE33984A0D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372047-A7EC-4E35-9361-DB71038F9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39977-4170-4AA5-93A3-C7C4669AE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192C-4631-4DDB-9A18-B16397D58CC5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01FCF-594A-4A05-91CA-71518A292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B76AA-7EC0-4D74-B616-B0B8767AF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010A-7A76-4959-8C93-C00BF2B98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3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27D06-1815-42DD-816F-327C2427E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E67767-BBEE-4A5D-A1FF-47E24F064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70E92-4BB0-429B-A43A-F26355DF1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88BC3D-69CD-47E0-B4E6-E06D02A423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200C25-0FE3-4472-B306-17EDEDD19A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7ED391-22B8-40EE-AFF2-2EA1B1B9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192C-4631-4DDB-9A18-B16397D58CC5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BA00AF-952D-4D30-83E3-E74D694E1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21C41E-F58D-4DD7-8C3C-98A920841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010A-7A76-4959-8C93-C00BF2B98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37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3E9C8-5DDA-45C0-8A75-81B817E61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E80DF9-A209-4FC0-BC85-9F5167ED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192C-4631-4DDB-9A18-B16397D58CC5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256BD-9351-4F79-BC8A-047CFA82C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13F43-C88A-45B9-9B0F-5C0682BE1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010A-7A76-4959-8C93-C00BF2B98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46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6FF042-7C95-495F-A0A5-B279D8FFA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192C-4631-4DDB-9A18-B16397D58CC5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FB2BB0-2306-4D96-9582-30A47AD61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87008-4BE4-42AC-93F4-F6F4B46FF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010A-7A76-4959-8C93-C00BF2B98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56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C6146-71A6-4BEC-84C2-9D5321594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C3250-79A0-43EE-A45C-801EC47EA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66712-E2F2-4225-B30C-B8E9004FA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BF5BE-070A-416E-B7E3-BD0E4DC47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192C-4631-4DDB-9A18-B16397D58CC5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9FB8F-C1B7-4342-9E8D-B0CAD0D32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20924-7F1D-4E14-A132-83D2652E4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010A-7A76-4959-8C93-C00BF2B98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97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A6BB7-1CA5-4AFD-BC9F-26901ACAB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21F912-0D89-4C8C-8EDE-07ABDD687E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0A5B0-D12D-4B0A-A2FA-F66295D9D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DB1B7-FF33-49A4-A883-675F72B7F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192C-4631-4DDB-9A18-B16397D58CC5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EDF04-1A1C-4F3A-A6F1-4C4323F2D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AEB6C-346E-48D0-BD7F-78A1A5CF8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010A-7A76-4959-8C93-C00BF2B98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97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607A6F-07F4-4DEB-9A11-A5ABE96D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0F690-FB7B-4A44-9490-F6807F3A4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D40E7-5A07-4AE8-BAA4-61BE69884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A192C-4631-4DDB-9A18-B16397D58CC5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2F3FD-E7C4-4B30-97C8-C76216DC5B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B73CB-EA20-498C-923C-DB4B24A8F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F010A-7A76-4959-8C93-C00BF2B98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6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06F0D6-4439-4192-9FDC-1F7BA20E3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2B669-9006-456E-A6FE-BE98BD4B9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36C3D-0CA8-4D8C-8B24-73B3D86BB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84181-FBB7-40BD-911A-8E3640C7108F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D903E-20E4-4513-9678-15526F1C6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D0F2B-9EBD-4E3B-BD97-28D8CB069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4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customXml" Target="../ink/ink4.xml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5B162-60BC-4CE1-BC7A-6C9656269D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58866-0546-4EDB-BFB4-802790DA7E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1D9ECB-AB77-48A2-ABEE-0E0AA0093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42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9EFAEF-19A8-4923-923B-5510D4704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19" t="32810" r="23555" b="32070"/>
          <a:stretch/>
        </p:blipFill>
        <p:spPr>
          <a:xfrm>
            <a:off x="0" y="-1"/>
            <a:ext cx="12181556" cy="685800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A4116A5-1DE9-4541-9D5B-EE52E9EBE81A}"/>
              </a:ext>
            </a:extLst>
          </p:cNvPr>
          <p:cNvSpPr/>
          <p:nvPr/>
        </p:nvSpPr>
        <p:spPr>
          <a:xfrm>
            <a:off x="5573833" y="3319894"/>
            <a:ext cx="228600" cy="21820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A8764CA-4529-46C2-851A-2142B9B4EBB2}"/>
              </a:ext>
            </a:extLst>
          </p:cNvPr>
          <p:cNvSpPr/>
          <p:nvPr/>
        </p:nvSpPr>
        <p:spPr>
          <a:xfrm>
            <a:off x="4610227" y="4744321"/>
            <a:ext cx="228600" cy="2182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00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9C0BD4-2332-4602-9C06-15828E47E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223528" cy="3462228"/>
          </a:xfrm>
        </p:spPr>
        <p:txBody>
          <a:bodyPr>
            <a:normAutofit/>
          </a:bodyPr>
          <a:lstStyle/>
          <a:p>
            <a:r>
              <a:rPr lang="en-US" sz="3200" dirty="0"/>
              <a:t>Faith </a:t>
            </a:r>
            <a:r>
              <a:rPr lang="en-US" sz="3200" u="sng" dirty="0"/>
              <a:t>finds</a:t>
            </a:r>
            <a:r>
              <a:rPr lang="en-US" sz="3200" dirty="0"/>
              <a:t> agreement.</a:t>
            </a:r>
          </a:p>
          <a:p>
            <a:r>
              <a:rPr lang="en-US" sz="3200" dirty="0"/>
              <a:t>Faith knows the </a:t>
            </a:r>
            <a:r>
              <a:rPr lang="en-US" sz="3200" u="sng" dirty="0"/>
              <a:t>facts</a:t>
            </a:r>
            <a:r>
              <a:rPr lang="en-US" sz="3200" dirty="0"/>
              <a:t> of the Word of God.</a:t>
            </a:r>
          </a:p>
          <a:p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03B226-1C74-448A-8ED1-C73805C7747F}"/>
              </a:ext>
            </a:extLst>
          </p:cNvPr>
          <p:cNvSpPr/>
          <p:nvPr/>
        </p:nvSpPr>
        <p:spPr>
          <a:xfrm>
            <a:off x="561857" y="1540872"/>
            <a:ext cx="54104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Moving forward in faith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103F1C-AF23-486D-B7A5-45897F76A3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6" b="712"/>
          <a:stretch/>
        </p:blipFill>
        <p:spPr>
          <a:xfrm>
            <a:off x="6219690" y="0"/>
            <a:ext cx="5972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1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B9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9931-B952-4700-AF05-11EC5248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80" y="288472"/>
            <a:ext cx="11347553" cy="6460672"/>
          </a:xfrm>
        </p:spPr>
        <p:txBody>
          <a:bodyPr anchor="ctr">
            <a:normAutofit/>
          </a:bodyPr>
          <a:lstStyle/>
          <a:p>
            <a:pPr marL="457200" indent="-457200"/>
            <a:r>
              <a:rPr lang="en-US" sz="3600" dirty="0">
                <a:latin typeface="Century Gothic" panose="020B0502020202020204" pitchFamily="34" charset="0"/>
              </a:rPr>
              <a:t>Leviticus 26:7-8 And ye shall chase your enemies, and they shall fall before you by the sword. 8  And five of you shall chase an hundred, and an hundred of you shall put ten thousand to flight: and your enemies shall fall before you by the sword.</a:t>
            </a:r>
          </a:p>
        </p:txBody>
      </p:sp>
    </p:spTree>
    <p:extLst>
      <p:ext uri="{BB962C8B-B14F-4D97-AF65-F5344CB8AC3E}">
        <p14:creationId xmlns:p14="http://schemas.microsoft.com/office/powerpoint/2010/main" val="3981427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B9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9931-B952-4700-AF05-11EC5248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80" y="288472"/>
            <a:ext cx="11347553" cy="6460672"/>
          </a:xfrm>
        </p:spPr>
        <p:txBody>
          <a:bodyPr anchor="ctr">
            <a:normAutofit/>
          </a:bodyPr>
          <a:lstStyle/>
          <a:p>
            <a:pPr marL="457200" indent="-457200"/>
            <a:r>
              <a:rPr lang="en-US" sz="3600" dirty="0">
                <a:latin typeface="Century Gothic" panose="020B0502020202020204" pitchFamily="34" charset="0"/>
              </a:rPr>
              <a:t>Deuteronomy 28:7 The LORD shall cause thine enemies that rise up against thee to be smitten before thy face: they shall come out against thee one way, and flee before thee seven ways.</a:t>
            </a:r>
          </a:p>
        </p:txBody>
      </p:sp>
    </p:spTree>
    <p:extLst>
      <p:ext uri="{BB962C8B-B14F-4D97-AF65-F5344CB8AC3E}">
        <p14:creationId xmlns:p14="http://schemas.microsoft.com/office/powerpoint/2010/main" val="2336996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B9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9931-B952-4700-AF05-11EC5248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80" y="288472"/>
            <a:ext cx="11347553" cy="6460672"/>
          </a:xfrm>
        </p:spPr>
        <p:txBody>
          <a:bodyPr anchor="ctr">
            <a:normAutofit/>
          </a:bodyPr>
          <a:lstStyle/>
          <a:p>
            <a:pPr marL="457200" indent="-457200"/>
            <a:r>
              <a:rPr lang="en-US" sz="3600" dirty="0">
                <a:latin typeface="Century Gothic" panose="020B0502020202020204" pitchFamily="34" charset="0"/>
              </a:rPr>
              <a:t>Judges 7:7 And the LORD said unto Gideon, By the three hundred men that lapped will I save you, and deliver the Midianites into thine hand: and let all the other people go every man unto his place.</a:t>
            </a:r>
          </a:p>
        </p:txBody>
      </p:sp>
    </p:spTree>
    <p:extLst>
      <p:ext uri="{BB962C8B-B14F-4D97-AF65-F5344CB8AC3E}">
        <p14:creationId xmlns:p14="http://schemas.microsoft.com/office/powerpoint/2010/main" val="2307723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B9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9931-B952-4700-AF05-11EC5248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80" y="288472"/>
            <a:ext cx="11347553" cy="6460672"/>
          </a:xfrm>
        </p:spPr>
        <p:txBody>
          <a:bodyPr anchor="ctr">
            <a:normAutofit/>
          </a:bodyPr>
          <a:lstStyle/>
          <a:p>
            <a:pPr marL="457200" indent="-457200"/>
            <a:r>
              <a:rPr lang="en-US" sz="5400" dirty="0">
                <a:latin typeface="Century Gothic" panose="020B0502020202020204" pitchFamily="34" charset="0"/>
              </a:rPr>
              <a:t>Romans 8:31 What shall we then say to these things? If God be for us, who can be against us?</a:t>
            </a:r>
          </a:p>
        </p:txBody>
      </p:sp>
    </p:spTree>
    <p:extLst>
      <p:ext uri="{BB962C8B-B14F-4D97-AF65-F5344CB8AC3E}">
        <p14:creationId xmlns:p14="http://schemas.microsoft.com/office/powerpoint/2010/main" val="232609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09BD42-0235-47E8-9AD3-BB955EA73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0" t="1890" r="2989" b="1272"/>
          <a:stretch/>
        </p:blipFill>
        <p:spPr>
          <a:xfrm>
            <a:off x="472261" y="520505"/>
            <a:ext cx="4233382" cy="58913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D76D45-B81C-4582-BE2D-473FC13C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862" y="520504"/>
            <a:ext cx="6850966" cy="114651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Jonathan’s faithful </a:t>
            </a:r>
            <a:r>
              <a:rPr lang="en-US" sz="4000" b="1" u="sng" dirty="0">
                <a:latin typeface="Century Gothic" panose="020B0502020202020204" pitchFamily="34" charset="0"/>
              </a:rPr>
              <a:t>follower</a:t>
            </a:r>
            <a:r>
              <a:rPr lang="en-US" sz="4000" b="1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5F074-6247-47A1-A472-CAA9AC7D1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7329" y="2229729"/>
            <a:ext cx="6274590" cy="4182146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Be a faithful follower!</a:t>
            </a:r>
          </a:p>
          <a:p>
            <a:r>
              <a:rPr lang="en-US" sz="3200" dirty="0"/>
              <a:t>1 Corinthians 11:1 Be ye followers of me, even as I also am of Christ. </a:t>
            </a:r>
          </a:p>
          <a:p>
            <a:r>
              <a:rPr lang="en-US" sz="3200" dirty="0"/>
              <a:t>Philippians 3:17 Brethren, be followers together of me, and mark them which walk so as ye have us for an ensample. </a:t>
            </a:r>
          </a:p>
        </p:txBody>
      </p:sp>
    </p:spTree>
    <p:extLst>
      <p:ext uri="{BB962C8B-B14F-4D97-AF65-F5344CB8AC3E}">
        <p14:creationId xmlns:p14="http://schemas.microsoft.com/office/powerpoint/2010/main" val="68103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315DB-7222-4AC8-A805-41B3EC48F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0DE6F-FAAB-4371-AB67-609721B88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C07A9-79D4-4827-BF07-701693F57A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7010400" y="0"/>
            <a:ext cx="51816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F1C0A6-DDAE-42AD-B207-51554CE4CCE1}"/>
              </a:ext>
            </a:extLst>
          </p:cNvPr>
          <p:cNvSpPr/>
          <p:nvPr/>
        </p:nvSpPr>
        <p:spPr>
          <a:xfrm>
            <a:off x="10093911" y="6249880"/>
            <a:ext cx="2098089" cy="60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55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B9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9931-B952-4700-AF05-11EC5248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80" y="288472"/>
            <a:ext cx="11347553" cy="6460672"/>
          </a:xfrm>
        </p:spPr>
        <p:txBody>
          <a:bodyPr anchor="ctr">
            <a:normAutofit/>
          </a:bodyPr>
          <a:lstStyle/>
          <a:p>
            <a:pPr marL="457200" indent="-457200"/>
            <a:r>
              <a:rPr lang="en-US" sz="3600" dirty="0">
                <a:latin typeface="Century Gothic" panose="020B0502020202020204" pitchFamily="34" charset="0"/>
              </a:rPr>
              <a:t>1 Corinthians 16:9 For a great door and effectual is opened unto me, and there are many adversaries.</a:t>
            </a:r>
          </a:p>
        </p:txBody>
      </p:sp>
    </p:spTree>
    <p:extLst>
      <p:ext uri="{BB962C8B-B14F-4D97-AF65-F5344CB8AC3E}">
        <p14:creationId xmlns:p14="http://schemas.microsoft.com/office/powerpoint/2010/main" val="1761694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CA2486-F92E-48C7-BDA2-00BAD72D4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1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0F3BF-ABE9-485B-AB57-E43DFA253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26" y="1003177"/>
            <a:ext cx="6649493" cy="5584053"/>
          </a:xfrm>
        </p:spPr>
        <p:txBody>
          <a:bodyPr>
            <a:normAutofit/>
          </a:bodyPr>
          <a:lstStyle/>
          <a:p>
            <a:r>
              <a:rPr lang="en-US" sz="3400" dirty="0"/>
              <a:t>Proverbs 16:18 Pride </a:t>
            </a:r>
            <a:r>
              <a:rPr lang="en-US" sz="3400" dirty="0" err="1"/>
              <a:t>goeth</a:t>
            </a:r>
            <a:r>
              <a:rPr lang="en-US" sz="3400" dirty="0"/>
              <a:t> before destruction, and an haughty spirit before a fall. </a:t>
            </a:r>
          </a:p>
          <a:p>
            <a:r>
              <a:rPr lang="en-US" sz="3400" dirty="0"/>
              <a:t>TWO + JEHOVAH = </a:t>
            </a:r>
            <a:r>
              <a:rPr lang="en-US" sz="3400" u="sng" dirty="0"/>
              <a:t>INFINITY</a:t>
            </a:r>
          </a:p>
          <a:p>
            <a:r>
              <a:rPr lang="en-US" sz="3400" dirty="0"/>
              <a:t>Joshua 23:10 One man of you shall chase a thousand: for the LORD your God, he it is that </a:t>
            </a:r>
            <a:r>
              <a:rPr lang="en-US" sz="3400" dirty="0" err="1"/>
              <a:t>fighteth</a:t>
            </a:r>
            <a:r>
              <a:rPr lang="en-US" sz="3400" dirty="0"/>
              <a:t> for you, as he hath promised you.</a:t>
            </a:r>
          </a:p>
          <a:p>
            <a:r>
              <a:rPr lang="en-US" sz="3400" dirty="0"/>
              <a:t>Jonathan = “Jehovah has given!”</a:t>
            </a:r>
          </a:p>
        </p:txBody>
      </p:sp>
    </p:spTree>
    <p:extLst>
      <p:ext uri="{BB962C8B-B14F-4D97-AF65-F5344CB8AC3E}">
        <p14:creationId xmlns:p14="http://schemas.microsoft.com/office/powerpoint/2010/main" val="248037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CF794-6E5C-45B7-A845-0939BBAD6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13D51-C4FC-4DF6-8998-28BE21D48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DF67F3-7FA4-4601-B1EA-A4767A4C3D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2" t="21107" r="11250" b="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42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CA2486-F92E-48C7-BDA2-00BAD72D4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1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0F3BF-ABE9-485B-AB57-E43DFA253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26" y="675861"/>
            <a:ext cx="6649493" cy="59113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atin typeface="Century Gothic" panose="020B0502020202020204" pitchFamily="34" charset="0"/>
              </a:rPr>
              <a:t>Notice the keys to victory.</a:t>
            </a:r>
          </a:p>
          <a:p>
            <a:r>
              <a:rPr lang="en-US" sz="3400" dirty="0"/>
              <a:t>We must have </a:t>
            </a:r>
            <a:r>
              <a:rPr lang="en-US" sz="3400" u="sng" dirty="0" err="1"/>
              <a:t>armour</a:t>
            </a:r>
            <a:r>
              <a:rPr lang="en-US" sz="3400" dirty="0"/>
              <a:t> in order to stand in battle. </a:t>
            </a:r>
            <a:r>
              <a:rPr lang="en-US" sz="3400" dirty="0" err="1"/>
              <a:t>Eph</a:t>
            </a:r>
            <a:r>
              <a:rPr lang="en-US" sz="3400" dirty="0"/>
              <a:t> 6:10-18</a:t>
            </a:r>
          </a:p>
          <a:p>
            <a:r>
              <a:rPr lang="en-US" sz="3400" dirty="0"/>
              <a:t>The enemy could not </a:t>
            </a:r>
            <a:r>
              <a:rPr lang="en-US" sz="3400" u="sng" dirty="0"/>
              <a:t>STAND</a:t>
            </a:r>
            <a:r>
              <a:rPr lang="en-US" sz="3400" dirty="0"/>
              <a:t> before Jon’s faith.  </a:t>
            </a:r>
          </a:p>
          <a:p>
            <a:r>
              <a:rPr lang="en-US" sz="3400" dirty="0"/>
              <a:t>But notice: The </a:t>
            </a:r>
            <a:r>
              <a:rPr lang="en-US" sz="3400" i="1" u="sng" dirty="0"/>
              <a:t>armor</a:t>
            </a:r>
            <a:r>
              <a:rPr lang="en-US" sz="3400" dirty="0"/>
              <a:t> did all the </a:t>
            </a:r>
            <a:r>
              <a:rPr lang="en-US" sz="3400" u="sng" dirty="0"/>
              <a:t>rest</a:t>
            </a:r>
            <a:r>
              <a:rPr lang="en-US" sz="3400" dirty="0"/>
              <a:t>!</a:t>
            </a:r>
          </a:p>
          <a:p>
            <a:r>
              <a:rPr lang="en-US" sz="3400" dirty="0"/>
              <a:t>We must have </a:t>
            </a:r>
            <a:r>
              <a:rPr lang="en-US" sz="3400" u="sng" dirty="0"/>
              <a:t>unity</a:t>
            </a:r>
            <a:r>
              <a:rPr lang="en-US" sz="3400" dirty="0"/>
              <a:t> in our mission.</a:t>
            </a:r>
          </a:p>
          <a:p>
            <a:r>
              <a:rPr lang="en-US" sz="3400" dirty="0"/>
              <a:t>We cannot </a:t>
            </a:r>
            <a:r>
              <a:rPr lang="en-US" sz="3400" u="sng" dirty="0"/>
              <a:t>stop</a:t>
            </a:r>
            <a:r>
              <a:rPr lang="en-US" sz="3400" dirty="0"/>
              <a:t> until the work is </a:t>
            </a:r>
            <a:r>
              <a:rPr lang="en-US" sz="3400" u="sng" dirty="0"/>
              <a:t>done</a:t>
            </a:r>
            <a:r>
              <a:rPr lang="en-US" sz="3400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06841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4EF65AA-E15C-4327-A8FF-73BE8AB3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sz="5400" b="1" dirty="0">
                <a:solidFill>
                  <a:srgbClr val="5BA244"/>
                </a:solidFill>
                <a:latin typeface="Century Gothic" panose="020B0502020202020204" pitchFamily="34" charset="0"/>
              </a:rPr>
              <a:t>The Philistines </a:t>
            </a:r>
            <a:r>
              <a:rPr lang="en-US" sz="5400" b="1" u="sng" dirty="0">
                <a:solidFill>
                  <a:srgbClr val="5BA244"/>
                </a:solidFill>
                <a:latin typeface="Century Gothic" panose="020B0502020202020204" pitchFamily="34" charset="0"/>
              </a:rPr>
              <a:t>fear</a:t>
            </a:r>
            <a:r>
              <a:rPr lang="en-US" sz="5400" b="1" dirty="0">
                <a:solidFill>
                  <a:srgbClr val="5BA244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2DA07C-48CD-475A-9620-0FD64D199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6"/>
            <a:ext cx="6377769" cy="5574083"/>
          </a:xfrm>
        </p:spPr>
        <p:txBody>
          <a:bodyPr anchor="ctr">
            <a:normAutofit/>
          </a:bodyPr>
          <a:lstStyle/>
          <a:p>
            <a:r>
              <a:rPr lang="en-US" sz="3600" dirty="0"/>
              <a:t>The enemy of God’s people are only unified when they think they are winning against Him.</a:t>
            </a:r>
          </a:p>
          <a:p>
            <a:r>
              <a:rPr lang="en-US" sz="3600" dirty="0"/>
              <a:t>They don’t love each other. They are not for each other.  </a:t>
            </a:r>
          </a:p>
          <a:p>
            <a:r>
              <a:rPr lang="en-US" sz="3600" dirty="0"/>
              <a:t>At the first sign of defeat, they turn on themselves. </a:t>
            </a:r>
          </a:p>
          <a:p>
            <a:r>
              <a:rPr lang="en-US" sz="3600" b="1" dirty="0"/>
              <a:t>A divided house cannot stand!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500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B9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9931-B952-4700-AF05-11EC5248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80" y="288472"/>
            <a:ext cx="11347553" cy="6460672"/>
          </a:xfrm>
        </p:spPr>
        <p:txBody>
          <a:bodyPr anchor="ctr">
            <a:normAutofit/>
          </a:bodyPr>
          <a:lstStyle/>
          <a:p>
            <a:pPr marL="457200" indent="-457200"/>
            <a:r>
              <a:rPr lang="en-US" sz="3600" dirty="0">
                <a:latin typeface="Century Gothic" panose="020B0502020202020204" pitchFamily="34" charset="0"/>
              </a:rPr>
              <a:t>Luke 11:17-18a But he, knowing their thoughts, said unto them, Every kingdom divided against itself is brought to desolation; and a house divided against a house </a:t>
            </a:r>
            <a:r>
              <a:rPr lang="en-US" sz="3600" dirty="0" err="1">
                <a:latin typeface="Century Gothic" panose="020B0502020202020204" pitchFamily="34" charset="0"/>
              </a:rPr>
              <a:t>falleth</a:t>
            </a:r>
            <a:r>
              <a:rPr lang="en-US" sz="3600" dirty="0">
                <a:latin typeface="Century Gothic" panose="020B0502020202020204" pitchFamily="34" charset="0"/>
              </a:rPr>
              <a:t>. 18  If Satan also be divided against himself, how shall his kingdom stand? </a:t>
            </a:r>
          </a:p>
        </p:txBody>
      </p:sp>
    </p:spTree>
    <p:extLst>
      <p:ext uri="{BB962C8B-B14F-4D97-AF65-F5344CB8AC3E}">
        <p14:creationId xmlns:p14="http://schemas.microsoft.com/office/powerpoint/2010/main" val="3718580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92188-2639-4E62-9665-89960F1BD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0933"/>
            <a:ext cx="10515600" cy="6185649"/>
          </a:xfrm>
        </p:spPr>
        <p:txBody>
          <a:bodyPr>
            <a:normAutofit lnSpcReduction="10000"/>
          </a:bodyPr>
          <a:lstStyle/>
          <a:p>
            <a:r>
              <a:rPr lang="en-US" sz="3800" dirty="0"/>
              <a:t>Saul’s </a:t>
            </a:r>
            <a:r>
              <a:rPr lang="en-US" sz="3800" u="sng" dirty="0"/>
              <a:t>folly</a:t>
            </a:r>
            <a:r>
              <a:rPr lang="en-US" sz="3800" dirty="0"/>
              <a:t>.</a:t>
            </a:r>
          </a:p>
          <a:p>
            <a:pPr lvl="1"/>
            <a:r>
              <a:rPr lang="en-US" sz="3400" dirty="0"/>
              <a:t>We need to be a continuing</a:t>
            </a:r>
            <a:br>
              <a:rPr lang="en-US" sz="3400" dirty="0"/>
            </a:br>
            <a:r>
              <a:rPr lang="en-US" sz="3400" dirty="0"/>
              <a:t>people of prayer.</a:t>
            </a:r>
          </a:p>
          <a:p>
            <a:r>
              <a:rPr lang="en-US" sz="3800" dirty="0"/>
              <a:t>Saul </a:t>
            </a:r>
            <a:r>
              <a:rPr lang="en-US" sz="3800" u="sng" dirty="0"/>
              <a:t>finally</a:t>
            </a:r>
            <a:r>
              <a:rPr lang="en-US" sz="3800" dirty="0"/>
              <a:t> moves forward.</a:t>
            </a:r>
          </a:p>
          <a:p>
            <a:r>
              <a:rPr lang="en-US" sz="3800" dirty="0"/>
              <a:t>Judges 7:22a And the three </a:t>
            </a:r>
            <a:br>
              <a:rPr lang="en-US" sz="3800" dirty="0"/>
            </a:br>
            <a:r>
              <a:rPr lang="en-US" sz="3800" dirty="0"/>
              <a:t>hundred blew the trumpets, </a:t>
            </a:r>
            <a:br>
              <a:rPr lang="en-US" sz="3800" dirty="0"/>
            </a:br>
            <a:r>
              <a:rPr lang="en-US" sz="3800" dirty="0"/>
              <a:t>and the LORD set every man's sword against his fellow, even throughout all the host:   </a:t>
            </a:r>
          </a:p>
          <a:p>
            <a:r>
              <a:rPr lang="en-US" sz="3800" dirty="0"/>
              <a:t>Notice how Jonathan’s on fire for God faith spreads!</a:t>
            </a:r>
          </a:p>
          <a:p>
            <a:pPr lvl="1"/>
            <a:r>
              <a:rPr lang="en-US" sz="3400" dirty="0"/>
              <a:t>The </a:t>
            </a:r>
            <a:r>
              <a:rPr lang="en-US" sz="3400" u="sng" dirty="0"/>
              <a:t>traitors</a:t>
            </a:r>
            <a:r>
              <a:rPr lang="en-US" sz="3400" dirty="0"/>
              <a:t> repented and began to fight.</a:t>
            </a:r>
          </a:p>
          <a:p>
            <a:pPr lvl="1"/>
            <a:r>
              <a:rPr lang="en-US" sz="3400" dirty="0"/>
              <a:t>The </a:t>
            </a:r>
            <a:r>
              <a:rPr lang="en-US" sz="3400" u="sng" dirty="0"/>
              <a:t>cowards</a:t>
            </a:r>
            <a:r>
              <a:rPr lang="en-US" sz="3400" dirty="0"/>
              <a:t> got bold in faith and began to fight.</a:t>
            </a:r>
          </a:p>
          <a:p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8B927-10B7-4E7A-9A97-7CD485CF4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359" y="217171"/>
            <a:ext cx="4992474" cy="331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9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B9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9931-B952-4700-AF05-11EC5248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80" y="288472"/>
            <a:ext cx="11347553" cy="6460672"/>
          </a:xfrm>
        </p:spPr>
        <p:txBody>
          <a:bodyPr anchor="ctr">
            <a:normAutofit/>
          </a:bodyPr>
          <a:lstStyle/>
          <a:p>
            <a:pPr marL="457200" indent="-457200"/>
            <a:r>
              <a:rPr lang="en-US" sz="3600" dirty="0">
                <a:latin typeface="Century Gothic" panose="020B0502020202020204" pitchFamily="34" charset="0"/>
              </a:rPr>
              <a:t>1 Corinthians 1:27-29 But God hath chosen the foolish things of the world to confound the wise; and God hath chosen the weak things of the world to confound the things which are mighty; 28  And base things of the world, and things which are despised, hath God chosen, yea, and things which are not, to bring to </a:t>
            </a:r>
            <a:r>
              <a:rPr lang="en-US" sz="3600" dirty="0" err="1">
                <a:latin typeface="Century Gothic" panose="020B0502020202020204" pitchFamily="34" charset="0"/>
              </a:rPr>
              <a:t>nought</a:t>
            </a:r>
            <a:r>
              <a:rPr lang="en-US" sz="3600" dirty="0">
                <a:latin typeface="Century Gothic" panose="020B0502020202020204" pitchFamily="34" charset="0"/>
              </a:rPr>
              <a:t> things that are: 29  That no flesh should glory in his presence.</a:t>
            </a:r>
          </a:p>
        </p:txBody>
      </p:sp>
    </p:spTree>
    <p:extLst>
      <p:ext uri="{BB962C8B-B14F-4D97-AF65-F5344CB8AC3E}">
        <p14:creationId xmlns:p14="http://schemas.microsoft.com/office/powerpoint/2010/main" val="2340899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nature, mountain, outdoor, sky&#10;&#10;Description generated with very high confidence">
            <a:extLst>
              <a:ext uri="{FF2B5EF4-FFF2-40B4-BE49-F238E27FC236}">
                <a16:creationId xmlns:a16="http://schemas.microsoft.com/office/drawing/2014/main" id="{4489ED41-4B8F-48C7-BA07-CF6EB09F7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45EA7-8EB6-4C1A-AAD5-9C657D85B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26276"/>
            <a:ext cx="8955578" cy="23876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Faith’s Exploit for the Lord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0F547D-F209-4ADD-8787-E58E59AA0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9629" y="6305203"/>
            <a:ext cx="3879273" cy="55279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 Samuel 14:1-23</a:t>
            </a:r>
          </a:p>
        </p:txBody>
      </p:sp>
    </p:spTree>
    <p:extLst>
      <p:ext uri="{BB962C8B-B14F-4D97-AF65-F5344CB8AC3E}">
        <p14:creationId xmlns:p14="http://schemas.microsoft.com/office/powerpoint/2010/main" val="306570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6C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close up of a logo&#10;&#10;Description generated with high confidence">
            <a:extLst>
              <a:ext uri="{FF2B5EF4-FFF2-40B4-BE49-F238E27FC236}">
                <a16:creationId xmlns:a16="http://schemas.microsoft.com/office/drawing/2014/main" id="{140BC54B-9FA0-4657-9915-F3C29CFF2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52" y="643467"/>
            <a:ext cx="1046209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89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nature, mountain, outdoor, sky&#10;&#10;Description generated with very high confidence">
            <a:extLst>
              <a:ext uri="{FF2B5EF4-FFF2-40B4-BE49-F238E27FC236}">
                <a16:creationId xmlns:a16="http://schemas.microsoft.com/office/drawing/2014/main" id="{4489ED41-4B8F-48C7-BA07-CF6EB09F7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45EA7-8EB6-4C1A-AAD5-9C657D85B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26276"/>
            <a:ext cx="8955578" cy="23876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Faith’s Exploit for the Lord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0F547D-F209-4ADD-8787-E58E59AA0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9629" y="6305203"/>
            <a:ext cx="3879273" cy="55279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 Samuel 14:1-23</a:t>
            </a:r>
          </a:p>
        </p:txBody>
      </p:sp>
    </p:spTree>
    <p:extLst>
      <p:ext uri="{BB962C8B-B14F-4D97-AF65-F5344CB8AC3E}">
        <p14:creationId xmlns:p14="http://schemas.microsoft.com/office/powerpoint/2010/main" val="85122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B9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9931-B952-4700-AF05-11EC5248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80" y="288472"/>
            <a:ext cx="11347553" cy="6460672"/>
          </a:xfrm>
        </p:spPr>
        <p:txBody>
          <a:bodyPr anchor="ctr">
            <a:normAutofit/>
          </a:bodyPr>
          <a:lstStyle/>
          <a:p>
            <a:pPr marL="457200" indent="-457200"/>
            <a:r>
              <a:rPr lang="en-US" sz="3600" dirty="0">
                <a:latin typeface="Century Gothic" panose="020B0502020202020204" pitchFamily="34" charset="0"/>
              </a:rPr>
              <a:t>Gen 18:14a Is any thing too hard for the LORD? </a:t>
            </a:r>
          </a:p>
        </p:txBody>
      </p:sp>
    </p:spTree>
    <p:extLst>
      <p:ext uri="{BB962C8B-B14F-4D97-AF65-F5344CB8AC3E}">
        <p14:creationId xmlns:p14="http://schemas.microsoft.com/office/powerpoint/2010/main" val="22420127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9EFAEF-19A8-4923-923B-5510D4704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19" t="32810" r="23555" b="32070"/>
          <a:stretch/>
        </p:blipFill>
        <p:spPr>
          <a:xfrm>
            <a:off x="0" y="-1"/>
            <a:ext cx="12181556" cy="68580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56D0A5-C72B-4776-BD87-4AF24D387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0767" y="5469774"/>
            <a:ext cx="5434818" cy="1228005"/>
          </a:xfrm>
        </p:spPr>
        <p:txBody>
          <a:bodyPr>
            <a:normAutofit/>
          </a:bodyPr>
          <a:lstStyle/>
          <a:p>
            <a:pPr algn="r"/>
            <a:r>
              <a:rPr lang="en-US" sz="4800" b="1" dirty="0">
                <a:ln>
                  <a:solidFill>
                    <a:srgbClr val="686868"/>
                  </a:solidFill>
                </a:ln>
                <a:solidFill>
                  <a:srgbClr val="5BA244"/>
                </a:solidFill>
                <a:latin typeface="Century Gothic" panose="020B0502020202020204" pitchFamily="34" charset="0"/>
              </a:rPr>
              <a:t>Jonathan’s </a:t>
            </a:r>
            <a:r>
              <a:rPr lang="en-US" sz="4800" b="1" u="sng" dirty="0">
                <a:ln>
                  <a:solidFill>
                    <a:srgbClr val="686868"/>
                  </a:solidFill>
                </a:ln>
                <a:solidFill>
                  <a:srgbClr val="5BA244"/>
                </a:solidFill>
                <a:latin typeface="Century Gothic" panose="020B0502020202020204" pitchFamily="34" charset="0"/>
              </a:rPr>
              <a:t>Faith</a:t>
            </a:r>
          </a:p>
        </p:txBody>
      </p:sp>
    </p:spTree>
    <p:extLst>
      <p:ext uri="{BB962C8B-B14F-4D97-AF65-F5344CB8AC3E}">
        <p14:creationId xmlns:p14="http://schemas.microsoft.com/office/powerpoint/2010/main" val="305943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C1F6B3-92BB-42B0-81B1-4F7E0BBDD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81"/>
                    </a14:imgEffect>
                    <a14:imgEffect>
                      <a14:saturation sat="113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C4510BF-2909-4871-ACD9-34F2DA753207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00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6CDFE6-5943-4108-A540-6116757F2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552669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Saul’s </a:t>
            </a:r>
            <a:r>
              <a:rPr lang="en-U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Faults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68938-661E-4BB4-AB21-D994139BB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13164"/>
            <a:ext cx="6541050" cy="464788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He isn’t in the battle.</a:t>
            </a:r>
          </a:p>
          <a:p>
            <a:r>
              <a:rPr lang="en-US" sz="4400" dirty="0">
                <a:solidFill>
                  <a:schemeClr val="bg1"/>
                </a:solidFill>
              </a:rPr>
              <a:t>He’s lounging in the shade.  </a:t>
            </a:r>
          </a:p>
          <a:p>
            <a:r>
              <a:rPr lang="en-US" sz="4400" dirty="0">
                <a:solidFill>
                  <a:schemeClr val="bg1"/>
                </a:solidFill>
              </a:rPr>
              <a:t>At “</a:t>
            </a:r>
            <a:r>
              <a:rPr lang="en-US" sz="4400" dirty="0" err="1">
                <a:solidFill>
                  <a:schemeClr val="bg1"/>
                </a:solidFill>
              </a:rPr>
              <a:t>Migron</a:t>
            </a:r>
            <a:r>
              <a:rPr lang="en-US" sz="4400" dirty="0">
                <a:solidFill>
                  <a:schemeClr val="bg1"/>
                </a:solidFill>
              </a:rPr>
              <a:t>” = precipice.</a:t>
            </a:r>
          </a:p>
          <a:p>
            <a:r>
              <a:rPr lang="en-US" sz="4400" dirty="0">
                <a:solidFill>
                  <a:schemeClr val="bg1"/>
                </a:solidFill>
              </a:rPr>
              <a:t>He is with 600 men.</a:t>
            </a:r>
          </a:p>
          <a:p>
            <a:r>
              <a:rPr lang="en-US" sz="4400" dirty="0">
                <a:solidFill>
                  <a:schemeClr val="bg1"/>
                </a:solidFill>
              </a:rPr>
              <a:t>He is hanging with rejects.</a:t>
            </a:r>
          </a:p>
          <a:p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2D755F-2ACD-4BD5-8830-DCEEAC0FF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25094"/>
            <a:ext cx="3932237" cy="2953772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Saul was hiding out in </a:t>
            </a:r>
            <a:r>
              <a:rPr lang="en-US" sz="4400" u="sng" dirty="0">
                <a:solidFill>
                  <a:schemeClr val="bg1"/>
                </a:solidFill>
              </a:rPr>
              <a:t>failure</a:t>
            </a:r>
            <a:r>
              <a:rPr lang="en-US" sz="4400" dirty="0">
                <a:solidFill>
                  <a:schemeClr val="bg1"/>
                </a:solidFill>
              </a:rPr>
              <a:t> and unbelief.</a:t>
            </a:r>
          </a:p>
        </p:txBody>
      </p:sp>
    </p:spTree>
    <p:extLst>
      <p:ext uri="{BB962C8B-B14F-4D97-AF65-F5344CB8AC3E}">
        <p14:creationId xmlns:p14="http://schemas.microsoft.com/office/powerpoint/2010/main" val="186490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B9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9931-B952-4700-AF05-11EC5248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80" y="288472"/>
            <a:ext cx="11347553" cy="6460672"/>
          </a:xfrm>
        </p:spPr>
        <p:txBody>
          <a:bodyPr anchor="ctr">
            <a:normAutofit/>
          </a:bodyPr>
          <a:lstStyle/>
          <a:p>
            <a:pPr marL="457200" indent="-457200"/>
            <a:r>
              <a:rPr lang="en-US" sz="3600" dirty="0">
                <a:latin typeface="Century Gothic" panose="020B0502020202020204" pitchFamily="34" charset="0"/>
              </a:rPr>
              <a:t>Psalm 94:7 Yet they say, The LORD shall not see, neither shall the God of Jacob regard it.</a:t>
            </a:r>
          </a:p>
          <a:p>
            <a:pPr marL="457200" indent="-457200"/>
            <a:r>
              <a:rPr lang="en-US" sz="3600" dirty="0">
                <a:latin typeface="Century Gothic" panose="020B0502020202020204" pitchFamily="34" charset="0"/>
              </a:rPr>
              <a:t>Proverbs 30:20 Such is the way of an adulterous woman; she </a:t>
            </a:r>
            <a:r>
              <a:rPr lang="en-US" sz="3600" dirty="0" err="1">
                <a:latin typeface="Century Gothic" panose="020B0502020202020204" pitchFamily="34" charset="0"/>
              </a:rPr>
              <a:t>eateth</a:t>
            </a:r>
            <a:r>
              <a:rPr lang="en-US" sz="3600" dirty="0">
                <a:latin typeface="Century Gothic" panose="020B0502020202020204" pitchFamily="34" charset="0"/>
              </a:rPr>
              <a:t>, and </a:t>
            </a:r>
            <a:r>
              <a:rPr lang="en-US" sz="3600" dirty="0" err="1">
                <a:latin typeface="Century Gothic" panose="020B0502020202020204" pitchFamily="34" charset="0"/>
              </a:rPr>
              <a:t>wipeth</a:t>
            </a:r>
            <a:r>
              <a:rPr lang="en-US" sz="3600" dirty="0">
                <a:latin typeface="Century Gothic" panose="020B0502020202020204" pitchFamily="34" charset="0"/>
              </a:rPr>
              <a:t> her mouth, and </a:t>
            </a:r>
            <a:r>
              <a:rPr lang="en-US" sz="3600" dirty="0" err="1">
                <a:latin typeface="Century Gothic" panose="020B0502020202020204" pitchFamily="34" charset="0"/>
              </a:rPr>
              <a:t>saith</a:t>
            </a:r>
            <a:r>
              <a:rPr lang="en-US" sz="3600" dirty="0">
                <a:latin typeface="Century Gothic" panose="020B0502020202020204" pitchFamily="34" charset="0"/>
              </a:rPr>
              <a:t>, I have done no wickedness.</a:t>
            </a:r>
          </a:p>
        </p:txBody>
      </p:sp>
    </p:spTree>
    <p:extLst>
      <p:ext uri="{BB962C8B-B14F-4D97-AF65-F5344CB8AC3E}">
        <p14:creationId xmlns:p14="http://schemas.microsoft.com/office/powerpoint/2010/main" val="1634059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A385D-7822-4A34-B193-8B0AC0D64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30BB45-D97A-49CC-8E39-47D1864D2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0325F20-6F72-4ABA-8EC9-3585571D4A68}"/>
                  </a:ext>
                </a:extLst>
              </p14:cNvPr>
              <p14:cNvContentPartPr/>
              <p14:nvPr/>
            </p14:nvContentPartPr>
            <p14:xfrm>
              <a:off x="7679635" y="1987826"/>
              <a:ext cx="2637183" cy="894522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0325F20-6F72-4ABA-8EC9-3585571D4A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70994" y="1978823"/>
                <a:ext cx="2654824" cy="9121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5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D11D44A5-4591-4477-AB91-20176AEA5246}"/>
                  </a:ext>
                </a:extLst>
              </p14:cNvPr>
              <p14:cNvContentPartPr/>
              <p14:nvPr/>
            </p14:nvContentPartPr>
            <p14:xfrm>
              <a:off x="2775621" y="3070226"/>
              <a:ext cx="2704153" cy="647009"/>
            </p14:xfrm>
          </p:contentPart>
        </mc:Choice>
        <mc:Fallback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D11D44A5-4591-4477-AB91-20176AEA524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66622" y="3061220"/>
                <a:ext cx="2721792" cy="6646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7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4F86F0B3-BB21-4A13-AFD7-D3B504D00CC7}"/>
                  </a:ext>
                </a:extLst>
              </p14:cNvPr>
              <p14:cNvContentPartPr/>
              <p14:nvPr/>
            </p14:nvContentPartPr>
            <p14:xfrm>
              <a:off x="7679635" y="3070226"/>
              <a:ext cx="2637182" cy="647009"/>
            </p14:xfrm>
          </p:contentPart>
        </mc:Choice>
        <mc:Fallback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4F86F0B3-BB21-4A13-AFD7-D3B504D00C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70634" y="3061225"/>
                <a:ext cx="2654823" cy="6646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9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27664E3C-6BDD-459E-9E1D-8523B2654CBF}"/>
                  </a:ext>
                </a:extLst>
              </p14:cNvPr>
              <p14:cNvContentPartPr/>
              <p14:nvPr/>
            </p14:nvContentPartPr>
            <p14:xfrm>
              <a:off x="2775621" y="1987826"/>
              <a:ext cx="2637183" cy="960783"/>
            </p14:xfrm>
          </p:contentPart>
        </mc:Choice>
        <mc:Fallback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27664E3C-6BDD-459E-9E1D-8523B2654CB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66620" y="1978827"/>
                <a:ext cx="2654824" cy="9784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1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CBC000C8-15CB-414D-91B8-A41E0ECCEEEE}"/>
                  </a:ext>
                </a:extLst>
              </p14:cNvPr>
              <p14:cNvContentPartPr/>
              <p14:nvPr/>
            </p14:nvContentPartPr>
            <p14:xfrm>
              <a:off x="8223235" y="3682049"/>
              <a:ext cx="66240" cy="118800"/>
            </p14:xfrm>
          </p:contentPart>
        </mc:Choice>
        <mc:Fallback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CBC000C8-15CB-414D-91B8-A41E0ECCEEE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87235" y="3466049"/>
                <a:ext cx="137880" cy="55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3">
            <p14:nvContentPartPr>
              <p14:cNvPr id="366" name="Ink 365">
                <a:extLst>
                  <a:ext uri="{FF2B5EF4-FFF2-40B4-BE49-F238E27FC236}">
                    <a16:creationId xmlns:a16="http://schemas.microsoft.com/office/drawing/2014/main" id="{22B069BE-8530-4FA1-AA2F-D8A0F0B9AE2F}"/>
                  </a:ext>
                </a:extLst>
              </p14:cNvPr>
              <p14:cNvContentPartPr/>
              <p14:nvPr/>
            </p14:nvContentPartPr>
            <p14:xfrm>
              <a:off x="2623127" y="-70539"/>
              <a:ext cx="8065080" cy="1010522"/>
            </p14:xfrm>
          </p:contentPart>
        </mc:Choice>
        <mc:Fallback>
          <p:pic>
            <p:nvPicPr>
              <p:cNvPr id="366" name="Ink 365">
                <a:extLst>
                  <a:ext uri="{FF2B5EF4-FFF2-40B4-BE49-F238E27FC236}">
                    <a16:creationId xmlns:a16="http://schemas.microsoft.com/office/drawing/2014/main" id="{22B069BE-8530-4FA1-AA2F-D8A0F0B9AE2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94687" y="-98979"/>
                <a:ext cx="8121960" cy="106740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1791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94DB5F43F29D49A6E8E0828CE3107F" ma:contentTypeVersion="7" ma:contentTypeDescription="Create a new document." ma:contentTypeScope="" ma:versionID="f6205a6e5b60a6581a872eeff60a6fce">
  <xsd:schema xmlns:xsd="http://www.w3.org/2001/XMLSchema" xmlns:xs="http://www.w3.org/2001/XMLSchema" xmlns:p="http://schemas.microsoft.com/office/2006/metadata/properties" xmlns:ns2="92225faf-0d15-43dc-b0d3-949d76b83189" xmlns:ns3="85009109-077a-450e-82c0-9072b8164ed1" targetNamespace="http://schemas.microsoft.com/office/2006/metadata/properties" ma:root="true" ma:fieldsID="4154eefe68d8a92f40066778c1b0231f" ns2:_="" ns3:_="">
    <xsd:import namespace="92225faf-0d15-43dc-b0d3-949d76b83189"/>
    <xsd:import namespace="85009109-077a-450e-82c0-9072b8164ed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225faf-0d15-43dc-b0d3-949d76b831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09109-077a-450e-82c0-9072b8164e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7582769-8BBD-4968-959D-408E4E3067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225faf-0d15-43dc-b0d3-949d76b83189"/>
    <ds:schemaRef ds:uri="85009109-077a-450e-82c0-9072b8164e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2F8C6A-B020-4E02-BEDB-7A06E34EB0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336976-E9A2-4D91-B2E6-D238D6E3FCBE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92225faf-0d15-43dc-b0d3-949d76b83189"/>
    <ds:schemaRef ds:uri="http://schemas.microsoft.com/office/infopath/2007/PartnerControls"/>
    <ds:schemaRef ds:uri="85009109-077a-450e-82c0-9072b8164ed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662</Words>
  <Application>Microsoft Office PowerPoint</Application>
  <PresentationFormat>Widescreen</PresentationFormat>
  <Paragraphs>51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Faith’s Exploit for the Lord</vt:lpstr>
      <vt:lpstr>PowerPoint Presentation</vt:lpstr>
      <vt:lpstr>Jonathan’s Faith</vt:lpstr>
      <vt:lpstr>Saul’s Faults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Jonathan’s faithful follower. </vt:lpstr>
      <vt:lpstr>PowerPoint Presentation</vt:lpstr>
      <vt:lpstr>PowerPoint Presentation</vt:lpstr>
      <vt:lpstr>PowerPoint Presentation</vt:lpstr>
      <vt:lpstr>PowerPoint Presentation</vt:lpstr>
      <vt:lpstr>The Philistines fear.</vt:lpstr>
      <vt:lpstr>PowerPoint Presentation</vt:lpstr>
      <vt:lpstr>PowerPoint Presentation</vt:lpstr>
      <vt:lpstr>PowerPoint Presentation</vt:lpstr>
      <vt:lpstr>Faith’s Exploit for the Lord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Faith’s Exploit for the Lord.</dc:title>
  <dc:creator>Sam Miles</dc:creator>
  <cp:lastModifiedBy>Sam Miles</cp:lastModifiedBy>
  <cp:revision>7</cp:revision>
  <dcterms:created xsi:type="dcterms:W3CDTF">2018-03-10T14:11:25Z</dcterms:created>
  <dcterms:modified xsi:type="dcterms:W3CDTF">2018-03-11T03:17:13Z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0x010100FF94DB5F43F29D49A6E8E0828CE3107F</vt:lpwstr>
  </property>
</Properties>
</file>